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3" r:id="rId7"/>
    <p:sldId id="269" r:id="rId8"/>
    <p:sldId id="264" r:id="rId9"/>
    <p:sldId id="265" r:id="rId10"/>
    <p:sldId id="270" r:id="rId11"/>
    <p:sldId id="266" r:id="rId12"/>
    <p:sldId id="267" r:id="rId13"/>
    <p:sldId id="268" r:id="rId14"/>
    <p:sldId id="275" r:id="rId15"/>
    <p:sldId id="271" r:id="rId16"/>
    <p:sldId id="272" r:id="rId17"/>
    <p:sldId id="27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9900"/>
    <a:srgbClr val="0000FF"/>
    <a:srgbClr val="FFFFFF"/>
    <a:srgbClr val="114111"/>
    <a:srgbClr val="003300"/>
    <a:srgbClr val="006600"/>
    <a:srgbClr val="008000"/>
    <a:srgbClr val="2C0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BECD3-A5E7-4D40-A516-88BA8207074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D8ECCC0-4C6D-4FE1-99FE-D6362830FF15}">
      <dgm:prSet phldrT="[Text]"/>
      <dgm:spPr>
        <a:solidFill>
          <a:schemeClr val="tx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ভেষজ উদ্ভিদ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6693-4AD8-4B8E-918F-FEEABC82183C}" type="par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47B2B-9AF4-43E8-8BCF-D723F6A094C9}" type="sib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B62B-936D-431E-9BFD-03248F34DF2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নিম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00DC3-1C5B-46F5-A192-FD8AB8D37E71}" type="parTrans" cxnId="{6DDB6AA0-1147-4E0D-9322-E740BC26537E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3971B-7F59-44AF-9FA5-F36A83DCEF17}" type="sibTrans" cxnId="{6DDB6AA0-1147-4E0D-9322-E740BC26537E}">
      <dgm:prSet/>
      <dgm:spPr>
        <a:solidFill>
          <a:srgbClr val="0033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A9643-D3EA-4FBF-870F-D9091CD12D6D}">
      <dgm:prSet phldrT="[Text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হরতকি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0F7F91-23B4-4940-82C8-B2707D7AFD14}" type="parTrans" cxnId="{8408A80F-0390-4B6D-88AF-CB8D3328650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5504A-A004-4885-B900-EB13328BA7B2}" type="sibTrans" cxnId="{8408A80F-0390-4B6D-88AF-CB8D3328650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93A4F-E408-4D1E-989E-1CF30343C8CF}">
      <dgm:prSet phldrT="[Text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বহেরা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5E1A5-E954-4F33-A722-B2324069ABD5}" type="parTrans" cxnId="{63468588-0505-4138-93F4-36C0BC6EFF4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C50F31-A8C3-4CB3-95DC-4B3988FEB7B0}" type="sibTrans" cxnId="{63468588-0505-4138-93F4-36C0BC6EFF4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87458-DCD6-4162-B49D-84B2680D64D7}">
      <dgm:prSet phldrT="[Text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আমলকি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0C50F-5D7B-4114-91A6-7FA69150CFDB}" type="parTrans" cxnId="{7CC28ED6-1937-4EBF-8401-4B02A4E7F2B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04E5F-0F8C-4BD5-9319-BAD2579F8110}" type="sibTrans" cxnId="{7CC28ED6-1937-4EBF-8401-4B02A4E7F2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5C2C2-391E-436C-BD21-F7C3B918052F}">
      <dgm:prSet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পুদিনা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93840-7A78-4342-A4FC-BDDFC3FD023E}" type="parTrans" cxnId="{34E016C6-565F-4F65-BC68-125720CAB088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8EDF-3FCB-40CD-9980-F7D02CA49CFF}" type="sibTrans" cxnId="{34E016C6-565F-4F65-BC68-125720CAB0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F650C-6E1E-427F-9F0B-45D755AE965D}">
      <dgm:prSet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পাথরকুচি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92121E-8B7A-4705-98AA-BD1B1A2971AF}" type="parTrans" cxnId="{C8028D51-759B-4E26-9CAA-005BF8C2BC63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9B56BF-F3B2-4B3F-B87C-1D22ED26D078}" type="sibTrans" cxnId="{C8028D51-759B-4E26-9CAA-005BF8C2BC6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033F9-79F6-4C09-8D9E-73296EC6F05C}">
      <dgm:prSet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অর্জুন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6D4A2-A2AC-4BF3-ADEE-2A400885AF4D}" type="parTrans" cxnId="{22305D1E-7BF6-4169-A9C8-0A047638447F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4C56DB-0C3C-40DE-97C3-497FCED57564}" type="sibTrans" cxnId="{22305D1E-7BF6-4169-A9C8-0A04763844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F91F8-030D-4DCC-BD2A-8AAAD9591491}" type="pres">
      <dgm:prSet presAssocID="{DA3BECD3-A5E7-4D40-A516-88BA82070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270D0-9EEC-4E5A-AF7E-D080768CB396}" type="pres">
      <dgm:prSet presAssocID="{CD8ECCC0-4C6D-4FE1-99FE-D6362830FF15}" presName="centerShape" presStyleLbl="node0" presStyleIdx="0" presStyleCnt="1" custScaleX="122898"/>
      <dgm:spPr/>
      <dgm:t>
        <a:bodyPr/>
        <a:lstStyle/>
        <a:p>
          <a:endParaRPr lang="en-US"/>
        </a:p>
      </dgm:t>
    </dgm:pt>
    <dgm:pt modelId="{34AA0079-E1AB-4012-921D-6F81E83DE7B1}" type="pres">
      <dgm:prSet presAssocID="{45F9B62B-936D-431E-9BFD-03248F34DF25}" presName="node" presStyleLbl="node1" presStyleIdx="0" presStyleCnt="7" custScaleX="17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3A86-AD82-48E8-9CEF-E28485E6CC8C}" type="pres">
      <dgm:prSet presAssocID="{45F9B62B-936D-431E-9BFD-03248F34DF25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93F80F3A-5257-4D45-B02C-1BC9A02A5DDA}" type="pres">
      <dgm:prSet presAssocID="{2B53971B-7F59-44AF-9FA5-F36A83DCEF1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C63EB16-C59C-4EFE-943C-8004C6EBB882}" type="pres">
      <dgm:prSet presAssocID="{17FA9643-D3EA-4FBF-870F-D9091CD12D6D}" presName="node" presStyleLbl="node1" presStyleIdx="1" presStyleCnt="7" custScaleX="172612" custRadScaleRad="95178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AAFF-0234-4D95-BC9B-99E0EE8F8BD2}" type="pres">
      <dgm:prSet presAssocID="{17FA9643-D3EA-4FBF-870F-D9091CD12D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F586E71-6F29-4348-A5C3-16D10C3A7812}" type="pres">
      <dgm:prSet presAssocID="{B555504A-A004-4885-B900-EB13328BA7B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305D7CD-9A29-405F-90D0-762874C5823D}" type="pres">
      <dgm:prSet presAssocID="{3EF5C2C2-391E-436C-BD21-F7C3B918052F}" presName="node" presStyleLbl="node1" presStyleIdx="2" presStyleCnt="7" custScaleX="17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8AE-6994-4BD5-AF18-A8604627D10F}" type="pres">
      <dgm:prSet presAssocID="{3EF5C2C2-391E-436C-BD21-F7C3B918052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17BFE552-B6C5-4935-A8F3-5B9D7BE719DE}" type="pres">
      <dgm:prSet presAssocID="{C3088EDF-3FCB-40CD-9980-F7D02CA49CF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3EDFFB03-9FEF-4673-858E-F2D0400F5C98}" type="pres">
      <dgm:prSet presAssocID="{485033F9-79F6-4C09-8D9E-73296EC6F05C}" presName="node" presStyleLbl="node1" presStyleIdx="3" presStyleCnt="7" custScaleX="172612" custRadScaleRad="107249" custRadScaleInc="-4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AC9-DF70-410A-BADD-4A635C299564}" type="pres">
      <dgm:prSet presAssocID="{485033F9-79F6-4C09-8D9E-73296EC6F05C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E1901725-0BE5-4B18-8CFC-15358956DB04}" type="pres">
      <dgm:prSet presAssocID="{3B4C56DB-0C3C-40DE-97C3-497FCED5756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FACC28D-D3D6-4C99-9435-193CFC785125}" type="pres">
      <dgm:prSet presAssocID="{A11F650C-6E1E-427F-9F0B-45D755AE965D}" presName="node" presStyleLbl="node1" presStyleIdx="4" presStyleCnt="7" custScaleX="208522" custRadScaleRad="106525" custRadScaleInc="38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3B564-7B0D-4DC5-BEF9-420FE7C4E1A5}" type="pres">
      <dgm:prSet presAssocID="{A11F650C-6E1E-427F-9F0B-45D755AE965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57C6F019-E822-4627-B6DF-01885747FFF1}" type="pres">
      <dgm:prSet presAssocID="{039B56BF-F3B2-4B3F-B87C-1D22ED26D07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DE1788E-6DA5-403B-926A-4BD72D01B93C}" type="pres">
      <dgm:prSet presAssocID="{3DB93A4F-E408-4D1E-989E-1CF30343C8CF}" presName="node" presStyleLbl="node1" presStyleIdx="5" presStyleCnt="7" custScaleX="17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4D4D-ED1C-4CC9-9FF5-F19FABB2B1FE}" type="pres">
      <dgm:prSet presAssocID="{3DB93A4F-E408-4D1E-989E-1CF30343C8C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A106841-3E33-4432-9610-4A3BCCF45B70}" type="pres">
      <dgm:prSet presAssocID="{BAC50F31-A8C3-4CB3-95DC-4B3988FEB7B0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7308E33-21E5-4769-B4C9-028AB67EEEEA}" type="pres">
      <dgm:prSet presAssocID="{5F387458-DCD6-4162-B49D-84B2680D64D7}" presName="node" presStyleLbl="node1" presStyleIdx="6" presStyleCnt="7" custScaleX="172612" custRadScaleRad="95178" custRadScaleInc="-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FF3-5C62-44CF-B6F6-32D8489DF9D3}" type="pres">
      <dgm:prSet presAssocID="{5F387458-DCD6-4162-B49D-84B2680D64D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B77BFAFB-0CC3-482C-97B3-8AC3AEC183EF}" type="pres">
      <dgm:prSet presAssocID="{E9A04E5F-0F8C-4BD5-9319-BAD2579F8110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8028D51-759B-4E26-9CAA-005BF8C2BC63}" srcId="{CD8ECCC0-4C6D-4FE1-99FE-D6362830FF15}" destId="{A11F650C-6E1E-427F-9F0B-45D755AE965D}" srcOrd="4" destOrd="0" parTransId="{6C92121E-8B7A-4705-98AA-BD1B1A2971AF}" sibTransId="{039B56BF-F3B2-4B3F-B87C-1D22ED26D078}"/>
    <dgm:cxn modelId="{B142AD3C-A8C6-43D1-9FBA-FE4F61F672DF}" type="presOf" srcId="{17FA9643-D3EA-4FBF-870F-D9091CD12D6D}" destId="{EC63EB16-C59C-4EFE-943C-8004C6EBB882}" srcOrd="0" destOrd="0" presId="urn:microsoft.com/office/officeart/2005/8/layout/radial6"/>
    <dgm:cxn modelId="{34E016C6-565F-4F65-BC68-125720CAB088}" srcId="{CD8ECCC0-4C6D-4FE1-99FE-D6362830FF15}" destId="{3EF5C2C2-391E-436C-BD21-F7C3B918052F}" srcOrd="2" destOrd="0" parTransId="{11193840-7A78-4342-A4FC-BDDFC3FD023E}" sibTransId="{C3088EDF-3FCB-40CD-9980-F7D02CA49CFF}"/>
    <dgm:cxn modelId="{5334CBE0-5297-402E-9D04-B2C2EF7DA319}" type="presOf" srcId="{45F9B62B-936D-431E-9BFD-03248F34DF25}" destId="{34AA0079-E1AB-4012-921D-6F81E83DE7B1}" srcOrd="0" destOrd="0" presId="urn:microsoft.com/office/officeart/2005/8/layout/radial6"/>
    <dgm:cxn modelId="{A72FD578-DAA7-43FD-B0E5-78B35AE3D54D}" type="presOf" srcId="{2B53971B-7F59-44AF-9FA5-F36A83DCEF17}" destId="{93F80F3A-5257-4D45-B02C-1BC9A02A5DDA}" srcOrd="0" destOrd="0" presId="urn:microsoft.com/office/officeart/2005/8/layout/radial6"/>
    <dgm:cxn modelId="{8408A80F-0390-4B6D-88AF-CB8D3328650A}" srcId="{CD8ECCC0-4C6D-4FE1-99FE-D6362830FF15}" destId="{17FA9643-D3EA-4FBF-870F-D9091CD12D6D}" srcOrd="1" destOrd="0" parTransId="{C70F7F91-23B4-4940-82C8-B2707D7AFD14}" sibTransId="{B555504A-A004-4885-B900-EB13328BA7B2}"/>
    <dgm:cxn modelId="{63468588-0505-4138-93F4-36C0BC6EFF40}" srcId="{CD8ECCC0-4C6D-4FE1-99FE-D6362830FF15}" destId="{3DB93A4F-E408-4D1E-989E-1CF30343C8CF}" srcOrd="5" destOrd="0" parTransId="{5F65E1A5-E954-4F33-A722-B2324069ABD5}" sibTransId="{BAC50F31-A8C3-4CB3-95DC-4B3988FEB7B0}"/>
    <dgm:cxn modelId="{A92C68B0-0EB6-42CA-A9EB-D4D06F708E51}" type="presOf" srcId="{3DB93A4F-E408-4D1E-989E-1CF30343C8CF}" destId="{EDE1788E-6DA5-403B-926A-4BD72D01B93C}" srcOrd="0" destOrd="0" presId="urn:microsoft.com/office/officeart/2005/8/layout/radial6"/>
    <dgm:cxn modelId="{C2A28B88-788F-421F-BD4F-F638854F5FC0}" type="presOf" srcId="{E9A04E5F-0F8C-4BD5-9319-BAD2579F8110}" destId="{B77BFAFB-0CC3-482C-97B3-8AC3AEC183EF}" srcOrd="0" destOrd="0" presId="urn:microsoft.com/office/officeart/2005/8/layout/radial6"/>
    <dgm:cxn modelId="{94AB3BFD-6F4D-43CF-B2EA-16E6733FE10E}" type="presOf" srcId="{BAC50F31-A8C3-4CB3-95DC-4B3988FEB7B0}" destId="{CA106841-3E33-4432-9610-4A3BCCF45B70}" srcOrd="0" destOrd="0" presId="urn:microsoft.com/office/officeart/2005/8/layout/radial6"/>
    <dgm:cxn modelId="{4ADB1A90-34FC-4E1B-9733-F69B4D8205A6}" type="presOf" srcId="{3EF5C2C2-391E-436C-BD21-F7C3B918052F}" destId="{7305D7CD-9A29-405F-90D0-762874C5823D}" srcOrd="0" destOrd="0" presId="urn:microsoft.com/office/officeart/2005/8/layout/radial6"/>
    <dgm:cxn modelId="{48783E05-C1B7-48C9-9BD5-89DC06FBBA2D}" type="presOf" srcId="{DA3BECD3-A5E7-4D40-A516-88BA82070746}" destId="{466F91F8-030D-4DCC-BD2A-8AAAD9591491}" srcOrd="0" destOrd="0" presId="urn:microsoft.com/office/officeart/2005/8/layout/radial6"/>
    <dgm:cxn modelId="{7CC28ED6-1937-4EBF-8401-4B02A4E7F2B0}" srcId="{CD8ECCC0-4C6D-4FE1-99FE-D6362830FF15}" destId="{5F387458-DCD6-4162-B49D-84B2680D64D7}" srcOrd="6" destOrd="0" parTransId="{7660C50F-5D7B-4114-91A6-7FA69150CFDB}" sibTransId="{E9A04E5F-0F8C-4BD5-9319-BAD2579F8110}"/>
    <dgm:cxn modelId="{22305D1E-7BF6-4169-A9C8-0A047638447F}" srcId="{CD8ECCC0-4C6D-4FE1-99FE-D6362830FF15}" destId="{485033F9-79F6-4C09-8D9E-73296EC6F05C}" srcOrd="3" destOrd="0" parTransId="{BB16D4A2-A2AC-4BF3-ADEE-2A400885AF4D}" sibTransId="{3B4C56DB-0C3C-40DE-97C3-497FCED57564}"/>
    <dgm:cxn modelId="{3F38614C-822E-4C70-AFC5-72D70173BE43}" type="presOf" srcId="{3B4C56DB-0C3C-40DE-97C3-497FCED57564}" destId="{E1901725-0BE5-4B18-8CFC-15358956DB04}" srcOrd="0" destOrd="0" presId="urn:microsoft.com/office/officeart/2005/8/layout/radial6"/>
    <dgm:cxn modelId="{392A0824-CCAB-4820-9024-FDDA0A27908D}" type="presOf" srcId="{CD8ECCC0-4C6D-4FE1-99FE-D6362830FF15}" destId="{990270D0-9EEC-4E5A-AF7E-D080768CB396}" srcOrd="0" destOrd="0" presId="urn:microsoft.com/office/officeart/2005/8/layout/radial6"/>
    <dgm:cxn modelId="{93567098-CC04-4892-BBD0-02C341B16300}" type="presOf" srcId="{C3088EDF-3FCB-40CD-9980-F7D02CA49CFF}" destId="{17BFE552-B6C5-4935-A8F3-5B9D7BE719DE}" srcOrd="0" destOrd="0" presId="urn:microsoft.com/office/officeart/2005/8/layout/radial6"/>
    <dgm:cxn modelId="{E23F9DA7-D311-41E2-946F-5F56D4260B30}" type="presOf" srcId="{B555504A-A004-4885-B900-EB13328BA7B2}" destId="{DF586E71-6F29-4348-A5C3-16D10C3A7812}" srcOrd="0" destOrd="0" presId="urn:microsoft.com/office/officeart/2005/8/layout/radial6"/>
    <dgm:cxn modelId="{6DDB6AA0-1147-4E0D-9322-E740BC26537E}" srcId="{CD8ECCC0-4C6D-4FE1-99FE-D6362830FF15}" destId="{45F9B62B-936D-431E-9BFD-03248F34DF25}" srcOrd="0" destOrd="0" parTransId="{C1600DC3-1C5B-46F5-A192-FD8AB8D37E71}" sibTransId="{2B53971B-7F59-44AF-9FA5-F36A83DCEF17}"/>
    <dgm:cxn modelId="{07D84DA2-2100-4250-974D-E6EB2838118F}" type="presOf" srcId="{5F387458-DCD6-4162-B49D-84B2680D64D7}" destId="{27308E33-21E5-4769-B4C9-028AB67EEEEA}" srcOrd="0" destOrd="0" presId="urn:microsoft.com/office/officeart/2005/8/layout/radial6"/>
    <dgm:cxn modelId="{83E8521F-35AB-46C3-8080-B19B655AAA01}" type="presOf" srcId="{485033F9-79F6-4C09-8D9E-73296EC6F05C}" destId="{3EDFFB03-9FEF-4673-858E-F2D0400F5C98}" srcOrd="0" destOrd="0" presId="urn:microsoft.com/office/officeart/2005/8/layout/radial6"/>
    <dgm:cxn modelId="{2D12A688-AF24-4381-B285-E3A3213E6767}" type="presOf" srcId="{A11F650C-6E1E-427F-9F0B-45D755AE965D}" destId="{AFACC28D-D3D6-4C99-9435-193CFC785125}" srcOrd="0" destOrd="0" presId="urn:microsoft.com/office/officeart/2005/8/layout/radial6"/>
    <dgm:cxn modelId="{31C0A1EC-54FF-4AAF-9BAF-3C78669D1346}" srcId="{DA3BECD3-A5E7-4D40-A516-88BA82070746}" destId="{CD8ECCC0-4C6D-4FE1-99FE-D6362830FF15}" srcOrd="0" destOrd="0" parTransId="{9A626693-4AD8-4B8E-918F-FEEABC82183C}" sibTransId="{B4C47B2B-9AF4-43E8-8BCF-D723F6A094C9}"/>
    <dgm:cxn modelId="{EB4E111D-878D-4A4D-9948-25440ACBE09C}" type="presOf" srcId="{039B56BF-F3B2-4B3F-B87C-1D22ED26D078}" destId="{57C6F019-E822-4627-B6DF-01885747FFF1}" srcOrd="0" destOrd="0" presId="urn:microsoft.com/office/officeart/2005/8/layout/radial6"/>
    <dgm:cxn modelId="{D235276E-579F-40C3-AE1F-4694A69760C7}" type="presParOf" srcId="{466F91F8-030D-4DCC-BD2A-8AAAD9591491}" destId="{990270D0-9EEC-4E5A-AF7E-D080768CB396}" srcOrd="0" destOrd="0" presId="urn:microsoft.com/office/officeart/2005/8/layout/radial6"/>
    <dgm:cxn modelId="{747BEE9A-DB02-464D-8CD2-F6004FD0E8EA}" type="presParOf" srcId="{466F91F8-030D-4DCC-BD2A-8AAAD9591491}" destId="{34AA0079-E1AB-4012-921D-6F81E83DE7B1}" srcOrd="1" destOrd="0" presId="urn:microsoft.com/office/officeart/2005/8/layout/radial6"/>
    <dgm:cxn modelId="{121CF23E-F4AC-4B5E-B666-51656B2B8669}" type="presParOf" srcId="{466F91F8-030D-4DCC-BD2A-8AAAD9591491}" destId="{E8A93A86-AD82-48E8-9CEF-E28485E6CC8C}" srcOrd="2" destOrd="0" presId="urn:microsoft.com/office/officeart/2005/8/layout/radial6"/>
    <dgm:cxn modelId="{7CEC158D-EAA9-403A-B18C-9309E4E829FD}" type="presParOf" srcId="{466F91F8-030D-4DCC-BD2A-8AAAD9591491}" destId="{93F80F3A-5257-4D45-B02C-1BC9A02A5DDA}" srcOrd="3" destOrd="0" presId="urn:microsoft.com/office/officeart/2005/8/layout/radial6"/>
    <dgm:cxn modelId="{DD1A228E-50AE-4D5C-A98B-F258712F357F}" type="presParOf" srcId="{466F91F8-030D-4DCC-BD2A-8AAAD9591491}" destId="{EC63EB16-C59C-4EFE-943C-8004C6EBB882}" srcOrd="4" destOrd="0" presId="urn:microsoft.com/office/officeart/2005/8/layout/radial6"/>
    <dgm:cxn modelId="{11C37B1C-227A-4E14-8A15-D77E3FEA801A}" type="presParOf" srcId="{466F91F8-030D-4DCC-BD2A-8AAAD9591491}" destId="{C9E6AAFF-0234-4D95-BC9B-99E0EE8F8BD2}" srcOrd="5" destOrd="0" presId="urn:microsoft.com/office/officeart/2005/8/layout/radial6"/>
    <dgm:cxn modelId="{B88A47A6-9EA9-4E24-8D68-75BBE4903CC4}" type="presParOf" srcId="{466F91F8-030D-4DCC-BD2A-8AAAD9591491}" destId="{DF586E71-6F29-4348-A5C3-16D10C3A7812}" srcOrd="6" destOrd="0" presId="urn:microsoft.com/office/officeart/2005/8/layout/radial6"/>
    <dgm:cxn modelId="{2DA6B0A1-97F5-4121-9BFB-A078A4F2184F}" type="presParOf" srcId="{466F91F8-030D-4DCC-BD2A-8AAAD9591491}" destId="{7305D7CD-9A29-405F-90D0-762874C5823D}" srcOrd="7" destOrd="0" presId="urn:microsoft.com/office/officeart/2005/8/layout/radial6"/>
    <dgm:cxn modelId="{567571C6-7AFF-4F29-877B-330E64C4D981}" type="presParOf" srcId="{466F91F8-030D-4DCC-BD2A-8AAAD9591491}" destId="{7CFF28AE-6994-4BD5-AF18-A8604627D10F}" srcOrd="8" destOrd="0" presId="urn:microsoft.com/office/officeart/2005/8/layout/radial6"/>
    <dgm:cxn modelId="{1DE9F17D-0B4B-48A7-B326-D52F80633C3B}" type="presParOf" srcId="{466F91F8-030D-4DCC-BD2A-8AAAD9591491}" destId="{17BFE552-B6C5-4935-A8F3-5B9D7BE719DE}" srcOrd="9" destOrd="0" presId="urn:microsoft.com/office/officeart/2005/8/layout/radial6"/>
    <dgm:cxn modelId="{2640FC33-B24A-4159-89B4-604A841A3DC6}" type="presParOf" srcId="{466F91F8-030D-4DCC-BD2A-8AAAD9591491}" destId="{3EDFFB03-9FEF-4673-858E-F2D0400F5C98}" srcOrd="10" destOrd="0" presId="urn:microsoft.com/office/officeart/2005/8/layout/radial6"/>
    <dgm:cxn modelId="{88F40C9C-80F9-45BE-A423-89FB173F6FB8}" type="presParOf" srcId="{466F91F8-030D-4DCC-BD2A-8AAAD9591491}" destId="{D6894AC9-DF70-410A-BADD-4A635C299564}" srcOrd="11" destOrd="0" presId="urn:microsoft.com/office/officeart/2005/8/layout/radial6"/>
    <dgm:cxn modelId="{2EDA00E0-90AF-4196-8824-3DEA9D0ED239}" type="presParOf" srcId="{466F91F8-030D-4DCC-BD2A-8AAAD9591491}" destId="{E1901725-0BE5-4B18-8CFC-15358956DB04}" srcOrd="12" destOrd="0" presId="urn:microsoft.com/office/officeart/2005/8/layout/radial6"/>
    <dgm:cxn modelId="{479C5005-C7B6-400A-A3E8-5502369A5908}" type="presParOf" srcId="{466F91F8-030D-4DCC-BD2A-8AAAD9591491}" destId="{AFACC28D-D3D6-4C99-9435-193CFC785125}" srcOrd="13" destOrd="0" presId="urn:microsoft.com/office/officeart/2005/8/layout/radial6"/>
    <dgm:cxn modelId="{D97678FA-9EC5-47AC-B046-9BBDFFB594C4}" type="presParOf" srcId="{466F91F8-030D-4DCC-BD2A-8AAAD9591491}" destId="{FBD3B564-7B0D-4DC5-BEF9-420FE7C4E1A5}" srcOrd="14" destOrd="0" presId="urn:microsoft.com/office/officeart/2005/8/layout/radial6"/>
    <dgm:cxn modelId="{B3EBC113-087B-4C9A-86D2-AD80EAD10078}" type="presParOf" srcId="{466F91F8-030D-4DCC-BD2A-8AAAD9591491}" destId="{57C6F019-E822-4627-B6DF-01885747FFF1}" srcOrd="15" destOrd="0" presId="urn:microsoft.com/office/officeart/2005/8/layout/radial6"/>
    <dgm:cxn modelId="{D7D71315-8B1F-43A6-8B08-17137EC41072}" type="presParOf" srcId="{466F91F8-030D-4DCC-BD2A-8AAAD9591491}" destId="{EDE1788E-6DA5-403B-926A-4BD72D01B93C}" srcOrd="16" destOrd="0" presId="urn:microsoft.com/office/officeart/2005/8/layout/radial6"/>
    <dgm:cxn modelId="{C54F5929-39AC-43FE-8467-4B213E4929A6}" type="presParOf" srcId="{466F91F8-030D-4DCC-BD2A-8AAAD9591491}" destId="{FF6F4D4D-ED1C-4CC9-9FF5-F19FABB2B1FE}" srcOrd="17" destOrd="0" presId="urn:microsoft.com/office/officeart/2005/8/layout/radial6"/>
    <dgm:cxn modelId="{B5160351-A28C-428F-B9F6-5F447774F9C3}" type="presParOf" srcId="{466F91F8-030D-4DCC-BD2A-8AAAD9591491}" destId="{CA106841-3E33-4432-9610-4A3BCCF45B70}" srcOrd="18" destOrd="0" presId="urn:microsoft.com/office/officeart/2005/8/layout/radial6"/>
    <dgm:cxn modelId="{1D6AEB90-F9A7-467B-8BAE-C859A9CA809F}" type="presParOf" srcId="{466F91F8-030D-4DCC-BD2A-8AAAD9591491}" destId="{27308E33-21E5-4769-B4C9-028AB67EEEEA}" srcOrd="19" destOrd="0" presId="urn:microsoft.com/office/officeart/2005/8/layout/radial6"/>
    <dgm:cxn modelId="{EC6DA486-344D-45C7-B60E-D9CC24F1D7DA}" type="presParOf" srcId="{466F91F8-030D-4DCC-BD2A-8AAAD9591491}" destId="{17AAAFF3-5C62-44CF-B6F6-32D8489DF9D3}" srcOrd="20" destOrd="0" presId="urn:microsoft.com/office/officeart/2005/8/layout/radial6"/>
    <dgm:cxn modelId="{A52CD91E-0F72-4326-A820-A30167F53B13}" type="presParOf" srcId="{466F91F8-030D-4DCC-BD2A-8AAAD9591491}" destId="{B77BFAFB-0CC3-482C-97B3-8AC3AEC183E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C07887-FD1C-473E-8D02-12C6482184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9FD8-8C2B-4578-9D68-6D388D050EC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6A7AE-1CD9-4C8C-830D-02F5CCD4AB60}" type="par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C65B2-8AE7-42EC-9F6D-A6AA34523FC3}" type="sib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32EB7-66C5-46D5-9F4E-90C21E9DA81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A8443-CE74-4D7C-BB88-62FAFC9F0121}" type="par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3B7DB-37A4-4353-836A-CACC61290F3A}" type="sib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0A7F5-8DA0-4305-B347-CF33A674837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B2584-8601-4E8F-8022-0396C742A465}" type="par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CC8FDE-0ACF-41BA-83EC-F4A9E4DBF57C}" type="sib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DB3E5-08C1-4E2F-87C1-05286D5E8D9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7EC19-6FC3-4A37-AF6D-F21ED573AFF5}" type="par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CAF07-7FF0-4082-974F-9B1C8AA3B5CE}" type="sib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ABC5-602D-4903-AFD3-4D0EA3E266E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EE09C-FDA5-4163-B4FE-489EC7D6A1B1}" type="par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CE8A0-05F5-432E-855A-993BF8015132}" type="sib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720B6-CD4E-4D4F-9C34-DBE14B2F624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9BB07-DC30-4D6E-96DB-69740B10BBF3}" type="par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E16AD-77EB-4561-8248-FCA797EF0CD9}" type="sib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E1895-6FB0-463F-B0B7-1CEEB4CDE27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EF4C4-C9FD-469A-B91B-2B859489B091}" type="par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AE152-E8F9-4132-A184-FBCEAD74D212}" type="sib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1ADA6-9F12-4618-BC73-262B339D166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134D8-6484-4F76-A0DA-98C3246A73D1}" type="par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5D23-0109-4124-8A84-62671CAD8300}" type="sib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3FF94-5CB1-4EEA-87E0-12DD93A1D10A}" type="pres">
      <dgm:prSet presAssocID="{60C07887-FD1C-473E-8D02-12C64821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5A956-462D-4755-8803-24187CFBDC9A}" type="pres">
      <dgm:prSet presAssocID="{60C07887-FD1C-473E-8D02-12C64821840A}" presName="radial" presStyleCnt="0">
        <dgm:presLayoutVars>
          <dgm:animLvl val="ctr"/>
        </dgm:presLayoutVars>
      </dgm:prSet>
      <dgm:spPr/>
    </dgm:pt>
    <dgm:pt modelId="{4B591E6A-2F3E-49E0-B921-67810C2E0CC5}" type="pres">
      <dgm:prSet presAssocID="{6B7E9FD8-8C2B-4578-9D68-6D388D050EC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B0E902D-533E-420E-9FDA-6D0582834A64}" type="pres">
      <dgm:prSet presAssocID="{4A532EB7-66C5-46D5-9F4E-90C21E9DA814}" presName="node" presStyleLbl="vennNode1" presStyleIdx="1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62F-6280-4B20-A20C-3A5E960B69E4}" type="pres">
      <dgm:prSet presAssocID="{F4C0A7F5-8DA0-4305-B347-CF33A6748374}" presName="node" presStyleLbl="vennNode1" presStyleIdx="2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6118-BE67-4AD7-8BBA-0283E45E0BD3}" type="pres">
      <dgm:prSet presAssocID="{31F720B6-CD4E-4D4F-9C34-DBE14B2F6246}" presName="node" presStyleLbl="vennNode1" presStyleIdx="3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9814-7702-4470-8D71-9803B4D65BE2}" type="pres">
      <dgm:prSet presAssocID="{9A7E1895-6FB0-463F-B0B7-1CEEB4CDE27E}" presName="node" presStyleLbl="vennNode1" presStyleIdx="4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4CB8-BD92-409F-8FC6-81BF325331A8}" type="pres">
      <dgm:prSet presAssocID="{66C1ADA6-9F12-4618-BC73-262B339D1662}" presName="node" presStyleLbl="vennNode1" presStyleIdx="5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8F9E-3E16-4A01-862B-E88F9E64362F}" type="pres">
      <dgm:prSet presAssocID="{819DB3E5-08C1-4E2F-87C1-05286D5E8D92}" presName="node" presStyleLbl="vennNode1" presStyleIdx="6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C2DC-003D-40B4-A650-455AB72D1C13}" type="pres">
      <dgm:prSet presAssocID="{42D2ABC5-602D-4903-AFD3-4D0EA3E266E4}" presName="node" presStyleLbl="vennNode1" presStyleIdx="7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06250-9FE0-407F-9B77-A8D3C52FE406}" srcId="{6B7E9FD8-8C2B-4578-9D68-6D388D050EC8}" destId="{4A532EB7-66C5-46D5-9F4E-90C21E9DA814}" srcOrd="0" destOrd="0" parTransId="{A17A8443-CE74-4D7C-BB88-62FAFC9F0121}" sibTransId="{2323B7DB-37A4-4353-836A-CACC61290F3A}"/>
    <dgm:cxn modelId="{4BE424BF-E37B-429E-9085-EE409705A384}" type="presOf" srcId="{9A7E1895-6FB0-463F-B0B7-1CEEB4CDE27E}" destId="{BCA59814-7702-4470-8D71-9803B4D65BE2}" srcOrd="0" destOrd="0" presId="urn:microsoft.com/office/officeart/2005/8/layout/radial3"/>
    <dgm:cxn modelId="{6A2590AF-A270-4287-BF77-20D396A4C67B}" srcId="{60C07887-FD1C-473E-8D02-12C64821840A}" destId="{6B7E9FD8-8C2B-4578-9D68-6D388D050EC8}" srcOrd="0" destOrd="0" parTransId="{0F86A7AE-1CD9-4C8C-830D-02F5CCD4AB60}" sibTransId="{1E9C65B2-8AE7-42EC-9F6D-A6AA34523FC3}"/>
    <dgm:cxn modelId="{53C877C0-A925-41E7-90CD-B93B2EB5D5D9}" type="presOf" srcId="{819DB3E5-08C1-4E2F-87C1-05286D5E8D92}" destId="{4CD38F9E-3E16-4A01-862B-E88F9E64362F}" srcOrd="0" destOrd="0" presId="urn:microsoft.com/office/officeart/2005/8/layout/radial3"/>
    <dgm:cxn modelId="{61BE4D89-4D23-4A16-868F-262CF163EDF3}" srcId="{6B7E9FD8-8C2B-4578-9D68-6D388D050EC8}" destId="{9A7E1895-6FB0-463F-B0B7-1CEEB4CDE27E}" srcOrd="3" destOrd="0" parTransId="{FCFEF4C4-C9FD-469A-B91B-2B859489B091}" sibTransId="{773AE152-E8F9-4132-A184-FBCEAD74D212}"/>
    <dgm:cxn modelId="{A61AA063-458B-482D-BDFE-71E77A4A2480}" type="presOf" srcId="{42D2ABC5-602D-4903-AFD3-4D0EA3E266E4}" destId="{F343C2DC-003D-40B4-A650-455AB72D1C13}" srcOrd="0" destOrd="0" presId="urn:microsoft.com/office/officeart/2005/8/layout/radial3"/>
    <dgm:cxn modelId="{C207D0C4-5BA5-4208-B055-9448D38DFFB9}" srcId="{6B7E9FD8-8C2B-4578-9D68-6D388D050EC8}" destId="{31F720B6-CD4E-4D4F-9C34-DBE14B2F6246}" srcOrd="2" destOrd="0" parTransId="{9F89BB07-DC30-4D6E-96DB-69740B10BBF3}" sibTransId="{691E16AD-77EB-4561-8248-FCA797EF0CD9}"/>
    <dgm:cxn modelId="{7F82B28D-1B25-4CED-A94C-871065E8E8A1}" type="presOf" srcId="{4A532EB7-66C5-46D5-9F4E-90C21E9DA814}" destId="{DB0E902D-533E-420E-9FDA-6D0582834A64}" srcOrd="0" destOrd="0" presId="urn:microsoft.com/office/officeart/2005/8/layout/radial3"/>
    <dgm:cxn modelId="{73C761D1-94AF-48A1-A01D-90CC28D72FB7}" type="presOf" srcId="{66C1ADA6-9F12-4618-BC73-262B339D1662}" destId="{03DD4CB8-BD92-409F-8FC6-81BF325331A8}" srcOrd="0" destOrd="0" presId="urn:microsoft.com/office/officeart/2005/8/layout/radial3"/>
    <dgm:cxn modelId="{71FD0C98-3370-4CC9-9022-9BBC2907E8E4}" type="presOf" srcId="{F4C0A7F5-8DA0-4305-B347-CF33A6748374}" destId="{4ADB762F-6280-4B20-A20C-3A5E960B69E4}" srcOrd="0" destOrd="0" presId="urn:microsoft.com/office/officeart/2005/8/layout/radial3"/>
    <dgm:cxn modelId="{DA2D80A6-C9E0-48A5-90AE-9BAA5288219F}" srcId="{6B7E9FD8-8C2B-4578-9D68-6D388D050EC8}" destId="{66C1ADA6-9F12-4618-BC73-262B339D1662}" srcOrd="4" destOrd="0" parTransId="{E71134D8-6484-4F76-A0DA-98C3246A73D1}" sibTransId="{73885D23-0109-4124-8A84-62671CAD8300}"/>
    <dgm:cxn modelId="{C9ADAAF8-FE7A-4939-93FF-3B25B94B76C9}" type="presOf" srcId="{60C07887-FD1C-473E-8D02-12C64821840A}" destId="{D723FF94-5CB1-4EEA-87E0-12DD93A1D10A}" srcOrd="0" destOrd="0" presId="urn:microsoft.com/office/officeart/2005/8/layout/radial3"/>
    <dgm:cxn modelId="{51F098E8-0599-42E7-8B98-2AD6F11CBC66}" type="presOf" srcId="{6B7E9FD8-8C2B-4578-9D68-6D388D050EC8}" destId="{4B591E6A-2F3E-49E0-B921-67810C2E0CC5}" srcOrd="0" destOrd="0" presId="urn:microsoft.com/office/officeart/2005/8/layout/radial3"/>
    <dgm:cxn modelId="{0AF5F403-1662-45BE-B8A9-E162C44C0489}" srcId="{6B7E9FD8-8C2B-4578-9D68-6D388D050EC8}" destId="{819DB3E5-08C1-4E2F-87C1-05286D5E8D92}" srcOrd="5" destOrd="0" parTransId="{43F7EC19-6FC3-4A37-AF6D-F21ED573AFF5}" sibTransId="{D81CAF07-7FF0-4082-974F-9B1C8AA3B5CE}"/>
    <dgm:cxn modelId="{13A4DC5D-AE97-4434-B709-0C8E8A45EA14}" srcId="{6B7E9FD8-8C2B-4578-9D68-6D388D050EC8}" destId="{F4C0A7F5-8DA0-4305-B347-CF33A6748374}" srcOrd="1" destOrd="0" parTransId="{077B2584-8601-4E8F-8022-0396C742A465}" sibTransId="{4BCC8FDE-0ACF-41BA-83EC-F4A9E4DBF57C}"/>
    <dgm:cxn modelId="{2BE93B50-4137-411A-8602-FB139D5CB1C4}" type="presOf" srcId="{31F720B6-CD4E-4D4F-9C34-DBE14B2F6246}" destId="{AF166118-BE67-4AD7-8BBA-0283E45E0BD3}" srcOrd="0" destOrd="0" presId="urn:microsoft.com/office/officeart/2005/8/layout/radial3"/>
    <dgm:cxn modelId="{9A87D2C9-3D6C-4DF4-A766-B3516F298EEA}" srcId="{6B7E9FD8-8C2B-4578-9D68-6D388D050EC8}" destId="{42D2ABC5-602D-4903-AFD3-4D0EA3E266E4}" srcOrd="6" destOrd="0" parTransId="{1C3EE09C-FDA5-4163-B4FE-489EC7D6A1B1}" sibTransId="{EF4CE8A0-05F5-432E-855A-993BF8015132}"/>
    <dgm:cxn modelId="{60E22090-0AC4-4B08-950E-B6685D52F721}" type="presParOf" srcId="{D723FF94-5CB1-4EEA-87E0-12DD93A1D10A}" destId="{5C35A956-462D-4755-8803-24187CFBDC9A}" srcOrd="0" destOrd="0" presId="urn:microsoft.com/office/officeart/2005/8/layout/radial3"/>
    <dgm:cxn modelId="{6C67D8D1-9BEB-4C64-B31A-88ADE5712565}" type="presParOf" srcId="{5C35A956-462D-4755-8803-24187CFBDC9A}" destId="{4B591E6A-2F3E-49E0-B921-67810C2E0CC5}" srcOrd="0" destOrd="0" presId="urn:microsoft.com/office/officeart/2005/8/layout/radial3"/>
    <dgm:cxn modelId="{8EDF56CA-D57A-416F-A6C5-CB9E3753E592}" type="presParOf" srcId="{5C35A956-462D-4755-8803-24187CFBDC9A}" destId="{DB0E902D-533E-420E-9FDA-6D0582834A64}" srcOrd="1" destOrd="0" presId="urn:microsoft.com/office/officeart/2005/8/layout/radial3"/>
    <dgm:cxn modelId="{5AF07285-1927-4563-BDE8-19D0EF0DD975}" type="presParOf" srcId="{5C35A956-462D-4755-8803-24187CFBDC9A}" destId="{4ADB762F-6280-4B20-A20C-3A5E960B69E4}" srcOrd="2" destOrd="0" presId="urn:microsoft.com/office/officeart/2005/8/layout/radial3"/>
    <dgm:cxn modelId="{6E371789-2A1B-44BE-B154-4B90157AAA03}" type="presParOf" srcId="{5C35A956-462D-4755-8803-24187CFBDC9A}" destId="{AF166118-BE67-4AD7-8BBA-0283E45E0BD3}" srcOrd="3" destOrd="0" presId="urn:microsoft.com/office/officeart/2005/8/layout/radial3"/>
    <dgm:cxn modelId="{BD6F3371-8AAB-4891-80E0-9DEE5FCD81F7}" type="presParOf" srcId="{5C35A956-462D-4755-8803-24187CFBDC9A}" destId="{BCA59814-7702-4470-8D71-9803B4D65BE2}" srcOrd="4" destOrd="0" presId="urn:microsoft.com/office/officeart/2005/8/layout/radial3"/>
    <dgm:cxn modelId="{05626B1F-9A74-4F94-AE14-3A630298D7C2}" type="presParOf" srcId="{5C35A956-462D-4755-8803-24187CFBDC9A}" destId="{03DD4CB8-BD92-409F-8FC6-81BF325331A8}" srcOrd="5" destOrd="0" presId="urn:microsoft.com/office/officeart/2005/8/layout/radial3"/>
    <dgm:cxn modelId="{2658ECC3-7473-4941-BAC1-3C0DB3BF886A}" type="presParOf" srcId="{5C35A956-462D-4755-8803-24187CFBDC9A}" destId="{4CD38F9E-3E16-4A01-862B-E88F9E64362F}" srcOrd="6" destOrd="0" presId="urn:microsoft.com/office/officeart/2005/8/layout/radial3"/>
    <dgm:cxn modelId="{F7394D8C-AEBF-4B42-9C62-5C0C42163FDE}" type="presParOf" srcId="{5C35A956-462D-4755-8803-24187CFBDC9A}" destId="{F343C2DC-003D-40B4-A650-455AB72D1C1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C07887-FD1C-473E-8D02-12C6482184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9FD8-8C2B-4578-9D68-6D388D050E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পাশুপাখি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6A7AE-1CD9-4C8C-830D-02F5CCD4AB60}" type="par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C65B2-8AE7-42EC-9F6D-A6AA34523FC3}" type="sib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32EB7-66C5-46D5-9F4E-90C21E9DA81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A8443-CE74-4D7C-BB88-62FAFC9F0121}" type="par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3B7DB-37A4-4353-836A-CACC61290F3A}" type="sib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0A7F5-8DA0-4305-B347-CF33A674837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B2584-8601-4E8F-8022-0396C742A465}" type="par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CC8FDE-0ACF-41BA-83EC-F4A9E4DBF57C}" type="sib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DB3E5-08C1-4E2F-87C1-05286D5E8D9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7EC19-6FC3-4A37-AF6D-F21ED573AFF5}" type="par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CAF07-7FF0-4082-974F-9B1C8AA3B5CE}" type="sib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ABC5-602D-4903-AFD3-4D0EA3E266E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EE09C-FDA5-4163-B4FE-489EC7D6A1B1}" type="par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CE8A0-05F5-432E-855A-993BF8015132}" type="sib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720B6-CD4E-4D4F-9C34-DBE14B2F624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9BB07-DC30-4D6E-96DB-69740B10BBF3}" type="par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E16AD-77EB-4561-8248-FCA797EF0CD9}" type="sib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E1895-6FB0-463F-B0B7-1CEEB4CDE27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EF4C4-C9FD-469A-B91B-2B859489B091}" type="par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AE152-E8F9-4132-A184-FBCEAD74D212}" type="sib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1ADA6-9F12-4618-BC73-262B339D166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134D8-6484-4F76-A0DA-98C3246A73D1}" type="par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5D23-0109-4124-8A84-62671CAD8300}" type="sib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3FF94-5CB1-4EEA-87E0-12DD93A1D10A}" type="pres">
      <dgm:prSet presAssocID="{60C07887-FD1C-473E-8D02-12C64821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5A956-462D-4755-8803-24187CFBDC9A}" type="pres">
      <dgm:prSet presAssocID="{60C07887-FD1C-473E-8D02-12C64821840A}" presName="radial" presStyleCnt="0">
        <dgm:presLayoutVars>
          <dgm:animLvl val="ctr"/>
        </dgm:presLayoutVars>
      </dgm:prSet>
      <dgm:spPr/>
    </dgm:pt>
    <dgm:pt modelId="{4B591E6A-2F3E-49E0-B921-67810C2E0CC5}" type="pres">
      <dgm:prSet presAssocID="{6B7E9FD8-8C2B-4578-9D68-6D388D050EC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B0E902D-533E-420E-9FDA-6D0582834A64}" type="pres">
      <dgm:prSet presAssocID="{4A532EB7-66C5-46D5-9F4E-90C21E9DA814}" presName="node" presStyleLbl="vennNode1" presStyleIdx="1" presStyleCnt="8" custScaleX="108386" custRadScaleRad="102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62F-6280-4B20-A20C-3A5E960B69E4}" type="pres">
      <dgm:prSet presAssocID="{F4C0A7F5-8DA0-4305-B347-CF33A6748374}" presName="node" presStyleLbl="vennNode1" presStyleIdx="2" presStyleCnt="8" custScaleX="108386" custRadScaleRad="101723" custRadScaleInc="-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6118-BE67-4AD7-8BBA-0283E45E0BD3}" type="pres">
      <dgm:prSet presAssocID="{31F720B6-CD4E-4D4F-9C34-DBE14B2F6246}" presName="node" presStyleLbl="vennNode1" presStyleIdx="3" presStyleCnt="8" custScaleX="108386" custRadScaleRad="99428" custRadScaleInc="-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9814-7702-4470-8D71-9803B4D65BE2}" type="pres">
      <dgm:prSet presAssocID="{9A7E1895-6FB0-463F-B0B7-1CEEB4CDE27E}" presName="node" presStyleLbl="vennNode1" presStyleIdx="4" presStyleCnt="8" custScaleX="108386" custRadScaleRad="97550" custRadScaleInc="-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4CB8-BD92-409F-8FC6-81BF325331A8}" type="pres">
      <dgm:prSet presAssocID="{66C1ADA6-9F12-4618-BC73-262B339D1662}" presName="node" presStyleLbl="vennNode1" presStyleIdx="5" presStyleCnt="8" custScaleX="108386" custRadScaleRad="97550" custRadScaleInc="1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8F9E-3E16-4A01-862B-E88F9E64362F}" type="pres">
      <dgm:prSet presAssocID="{819DB3E5-08C1-4E2F-87C1-05286D5E8D92}" presName="node" presStyleLbl="vennNode1" presStyleIdx="6" presStyleCnt="8" custScaleX="108386" custRadScaleRad="99428" custRadScaleInc="2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C2DC-003D-40B4-A650-455AB72D1C13}" type="pres">
      <dgm:prSet presAssocID="{42D2ABC5-602D-4903-AFD3-4D0EA3E266E4}" presName="node" presStyleLbl="vennNode1" presStyleIdx="7" presStyleCnt="8" custScaleX="108386" custRadScaleRad="101723" custRadScaleInc="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06250-9FE0-407F-9B77-A8D3C52FE406}" srcId="{6B7E9FD8-8C2B-4578-9D68-6D388D050EC8}" destId="{4A532EB7-66C5-46D5-9F4E-90C21E9DA814}" srcOrd="0" destOrd="0" parTransId="{A17A8443-CE74-4D7C-BB88-62FAFC9F0121}" sibTransId="{2323B7DB-37A4-4353-836A-CACC61290F3A}"/>
    <dgm:cxn modelId="{6F13901C-0C78-4619-B846-A72F6849F7D6}" type="presOf" srcId="{4A532EB7-66C5-46D5-9F4E-90C21E9DA814}" destId="{DB0E902D-533E-420E-9FDA-6D0582834A64}" srcOrd="0" destOrd="0" presId="urn:microsoft.com/office/officeart/2005/8/layout/radial3"/>
    <dgm:cxn modelId="{6A2590AF-A270-4287-BF77-20D396A4C67B}" srcId="{60C07887-FD1C-473E-8D02-12C64821840A}" destId="{6B7E9FD8-8C2B-4578-9D68-6D388D050EC8}" srcOrd="0" destOrd="0" parTransId="{0F86A7AE-1CD9-4C8C-830D-02F5CCD4AB60}" sibTransId="{1E9C65B2-8AE7-42EC-9F6D-A6AA34523FC3}"/>
    <dgm:cxn modelId="{AF3D152D-547C-4004-93C0-0C260EAA7152}" type="presOf" srcId="{66C1ADA6-9F12-4618-BC73-262B339D1662}" destId="{03DD4CB8-BD92-409F-8FC6-81BF325331A8}" srcOrd="0" destOrd="0" presId="urn:microsoft.com/office/officeart/2005/8/layout/radial3"/>
    <dgm:cxn modelId="{61BE4D89-4D23-4A16-868F-262CF163EDF3}" srcId="{6B7E9FD8-8C2B-4578-9D68-6D388D050EC8}" destId="{9A7E1895-6FB0-463F-B0B7-1CEEB4CDE27E}" srcOrd="3" destOrd="0" parTransId="{FCFEF4C4-C9FD-469A-B91B-2B859489B091}" sibTransId="{773AE152-E8F9-4132-A184-FBCEAD74D212}"/>
    <dgm:cxn modelId="{29EBD3D1-C31C-4BBE-8915-9E673F534079}" type="presOf" srcId="{819DB3E5-08C1-4E2F-87C1-05286D5E8D92}" destId="{4CD38F9E-3E16-4A01-862B-E88F9E64362F}" srcOrd="0" destOrd="0" presId="urn:microsoft.com/office/officeart/2005/8/layout/radial3"/>
    <dgm:cxn modelId="{C7B069FC-4741-401B-BFE9-4E468226186E}" type="presOf" srcId="{60C07887-FD1C-473E-8D02-12C64821840A}" destId="{D723FF94-5CB1-4EEA-87E0-12DD93A1D10A}" srcOrd="0" destOrd="0" presId="urn:microsoft.com/office/officeart/2005/8/layout/radial3"/>
    <dgm:cxn modelId="{C207D0C4-5BA5-4208-B055-9448D38DFFB9}" srcId="{6B7E9FD8-8C2B-4578-9D68-6D388D050EC8}" destId="{31F720B6-CD4E-4D4F-9C34-DBE14B2F6246}" srcOrd="2" destOrd="0" parTransId="{9F89BB07-DC30-4D6E-96DB-69740B10BBF3}" sibTransId="{691E16AD-77EB-4561-8248-FCA797EF0CD9}"/>
    <dgm:cxn modelId="{97193197-9A77-4E3B-9A43-E06BAD8E24E5}" type="presOf" srcId="{6B7E9FD8-8C2B-4578-9D68-6D388D050EC8}" destId="{4B591E6A-2F3E-49E0-B921-67810C2E0CC5}" srcOrd="0" destOrd="0" presId="urn:microsoft.com/office/officeart/2005/8/layout/radial3"/>
    <dgm:cxn modelId="{DA2D80A6-C9E0-48A5-90AE-9BAA5288219F}" srcId="{6B7E9FD8-8C2B-4578-9D68-6D388D050EC8}" destId="{66C1ADA6-9F12-4618-BC73-262B339D1662}" srcOrd="4" destOrd="0" parTransId="{E71134D8-6484-4F76-A0DA-98C3246A73D1}" sibTransId="{73885D23-0109-4124-8A84-62671CAD8300}"/>
    <dgm:cxn modelId="{CAA4AAD1-A1A2-418C-9BD0-AB9FF1D86B6D}" type="presOf" srcId="{42D2ABC5-602D-4903-AFD3-4D0EA3E266E4}" destId="{F343C2DC-003D-40B4-A650-455AB72D1C13}" srcOrd="0" destOrd="0" presId="urn:microsoft.com/office/officeart/2005/8/layout/radial3"/>
    <dgm:cxn modelId="{0AF5F403-1662-45BE-B8A9-E162C44C0489}" srcId="{6B7E9FD8-8C2B-4578-9D68-6D388D050EC8}" destId="{819DB3E5-08C1-4E2F-87C1-05286D5E8D92}" srcOrd="5" destOrd="0" parTransId="{43F7EC19-6FC3-4A37-AF6D-F21ED573AFF5}" sibTransId="{D81CAF07-7FF0-4082-974F-9B1C8AA3B5CE}"/>
    <dgm:cxn modelId="{13A4DC5D-AE97-4434-B709-0C8E8A45EA14}" srcId="{6B7E9FD8-8C2B-4578-9D68-6D388D050EC8}" destId="{F4C0A7F5-8DA0-4305-B347-CF33A6748374}" srcOrd="1" destOrd="0" parTransId="{077B2584-8601-4E8F-8022-0396C742A465}" sibTransId="{4BCC8FDE-0ACF-41BA-83EC-F4A9E4DBF57C}"/>
    <dgm:cxn modelId="{9A87D2C9-3D6C-4DF4-A766-B3516F298EEA}" srcId="{6B7E9FD8-8C2B-4578-9D68-6D388D050EC8}" destId="{42D2ABC5-602D-4903-AFD3-4D0EA3E266E4}" srcOrd="6" destOrd="0" parTransId="{1C3EE09C-FDA5-4163-B4FE-489EC7D6A1B1}" sibTransId="{EF4CE8A0-05F5-432E-855A-993BF8015132}"/>
    <dgm:cxn modelId="{3AD03953-9E0C-474F-A82B-3DF20615E561}" type="presOf" srcId="{F4C0A7F5-8DA0-4305-B347-CF33A6748374}" destId="{4ADB762F-6280-4B20-A20C-3A5E960B69E4}" srcOrd="0" destOrd="0" presId="urn:microsoft.com/office/officeart/2005/8/layout/radial3"/>
    <dgm:cxn modelId="{82E2A473-925F-46FB-8769-A051E7C89747}" type="presOf" srcId="{9A7E1895-6FB0-463F-B0B7-1CEEB4CDE27E}" destId="{BCA59814-7702-4470-8D71-9803B4D65BE2}" srcOrd="0" destOrd="0" presId="urn:microsoft.com/office/officeart/2005/8/layout/radial3"/>
    <dgm:cxn modelId="{259B4875-289A-4567-B7F7-26E88566F7AE}" type="presOf" srcId="{31F720B6-CD4E-4D4F-9C34-DBE14B2F6246}" destId="{AF166118-BE67-4AD7-8BBA-0283E45E0BD3}" srcOrd="0" destOrd="0" presId="urn:microsoft.com/office/officeart/2005/8/layout/radial3"/>
    <dgm:cxn modelId="{1B86DA78-0200-4E9C-A1F7-7485E412442B}" type="presParOf" srcId="{D723FF94-5CB1-4EEA-87E0-12DD93A1D10A}" destId="{5C35A956-462D-4755-8803-24187CFBDC9A}" srcOrd="0" destOrd="0" presId="urn:microsoft.com/office/officeart/2005/8/layout/radial3"/>
    <dgm:cxn modelId="{809D4B10-5E97-450C-AD64-9CBD4223A4E5}" type="presParOf" srcId="{5C35A956-462D-4755-8803-24187CFBDC9A}" destId="{4B591E6A-2F3E-49E0-B921-67810C2E0CC5}" srcOrd="0" destOrd="0" presId="urn:microsoft.com/office/officeart/2005/8/layout/radial3"/>
    <dgm:cxn modelId="{C4F59C65-6708-47E9-BB45-6D96274CDB0F}" type="presParOf" srcId="{5C35A956-462D-4755-8803-24187CFBDC9A}" destId="{DB0E902D-533E-420E-9FDA-6D0582834A64}" srcOrd="1" destOrd="0" presId="urn:microsoft.com/office/officeart/2005/8/layout/radial3"/>
    <dgm:cxn modelId="{356617D9-5D06-4E5F-9223-1018FFAF1BAC}" type="presParOf" srcId="{5C35A956-462D-4755-8803-24187CFBDC9A}" destId="{4ADB762F-6280-4B20-A20C-3A5E960B69E4}" srcOrd="2" destOrd="0" presId="urn:microsoft.com/office/officeart/2005/8/layout/radial3"/>
    <dgm:cxn modelId="{A106F1EA-EC30-4C1A-8F47-60C8D36946DF}" type="presParOf" srcId="{5C35A956-462D-4755-8803-24187CFBDC9A}" destId="{AF166118-BE67-4AD7-8BBA-0283E45E0BD3}" srcOrd="3" destOrd="0" presId="urn:microsoft.com/office/officeart/2005/8/layout/radial3"/>
    <dgm:cxn modelId="{5F603A91-A147-45A7-B588-B40E95408FE7}" type="presParOf" srcId="{5C35A956-462D-4755-8803-24187CFBDC9A}" destId="{BCA59814-7702-4470-8D71-9803B4D65BE2}" srcOrd="4" destOrd="0" presId="urn:microsoft.com/office/officeart/2005/8/layout/radial3"/>
    <dgm:cxn modelId="{B5CC1DAD-3AED-4EED-86A0-1576C6F52D44}" type="presParOf" srcId="{5C35A956-462D-4755-8803-24187CFBDC9A}" destId="{03DD4CB8-BD92-409F-8FC6-81BF325331A8}" srcOrd="5" destOrd="0" presId="urn:microsoft.com/office/officeart/2005/8/layout/radial3"/>
    <dgm:cxn modelId="{D0ACFC50-84F3-47DF-8AC5-9169E12F78E4}" type="presParOf" srcId="{5C35A956-462D-4755-8803-24187CFBDC9A}" destId="{4CD38F9E-3E16-4A01-862B-E88F9E64362F}" srcOrd="6" destOrd="0" presId="urn:microsoft.com/office/officeart/2005/8/layout/radial3"/>
    <dgm:cxn modelId="{3AFE3770-B3E5-467B-B9D6-CFAC21CC3BFA}" type="presParOf" srcId="{5C35A956-462D-4755-8803-24187CFBDC9A}" destId="{F343C2DC-003D-40B4-A650-455AB72D1C1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C07887-FD1C-473E-8D02-12C6482184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9FD8-8C2B-4578-9D68-6D388D050EC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চাষাবাদ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6A7AE-1CD9-4C8C-830D-02F5CCD4AB60}" type="par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C65B2-8AE7-42EC-9F6D-A6AA34523FC3}" type="sib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32EB7-66C5-46D5-9F4E-90C21E9DA81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A8443-CE74-4D7C-BB88-62FAFC9F0121}" type="par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3B7DB-37A4-4353-836A-CACC61290F3A}" type="sib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0A7F5-8DA0-4305-B347-CF33A67483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B2584-8601-4E8F-8022-0396C742A465}" type="par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CC8FDE-0ACF-41BA-83EC-F4A9E4DBF57C}" type="sib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DB3E5-08C1-4E2F-87C1-05286D5E8D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7EC19-6FC3-4A37-AF6D-F21ED573AFF5}" type="par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CAF07-7FF0-4082-974F-9B1C8AA3B5CE}" type="sib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ABC5-602D-4903-AFD3-4D0EA3E266E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EE09C-FDA5-4163-B4FE-489EC7D6A1B1}" type="par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CE8A0-05F5-432E-855A-993BF8015132}" type="sib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720B6-CD4E-4D4F-9C34-DBE14B2F624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9BB07-DC30-4D6E-96DB-69740B10BBF3}" type="par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E16AD-77EB-4561-8248-FCA797EF0CD9}" type="sib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E1895-6FB0-463F-B0B7-1CEEB4CDE27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EF4C4-C9FD-469A-B91B-2B859489B091}" type="par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AE152-E8F9-4132-A184-FBCEAD74D212}" type="sib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1ADA6-9F12-4618-BC73-262B339D166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134D8-6484-4F76-A0DA-98C3246A73D1}" type="par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5D23-0109-4124-8A84-62671CAD8300}" type="sib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3FF94-5CB1-4EEA-87E0-12DD93A1D10A}" type="pres">
      <dgm:prSet presAssocID="{60C07887-FD1C-473E-8D02-12C64821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5A956-462D-4755-8803-24187CFBDC9A}" type="pres">
      <dgm:prSet presAssocID="{60C07887-FD1C-473E-8D02-12C64821840A}" presName="radial" presStyleCnt="0">
        <dgm:presLayoutVars>
          <dgm:animLvl val="ctr"/>
        </dgm:presLayoutVars>
      </dgm:prSet>
      <dgm:spPr/>
    </dgm:pt>
    <dgm:pt modelId="{4B591E6A-2F3E-49E0-B921-67810C2E0CC5}" type="pres">
      <dgm:prSet presAssocID="{6B7E9FD8-8C2B-4578-9D68-6D388D050EC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B0E902D-533E-420E-9FDA-6D0582834A64}" type="pres">
      <dgm:prSet presAssocID="{4A532EB7-66C5-46D5-9F4E-90C21E9DA814}" presName="node" presStyleLbl="vennNode1" presStyleIdx="1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62F-6280-4B20-A20C-3A5E960B69E4}" type="pres">
      <dgm:prSet presAssocID="{F4C0A7F5-8DA0-4305-B347-CF33A6748374}" presName="node" presStyleLbl="vennNode1" presStyleIdx="2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6118-BE67-4AD7-8BBA-0283E45E0BD3}" type="pres">
      <dgm:prSet presAssocID="{31F720B6-CD4E-4D4F-9C34-DBE14B2F6246}" presName="node" presStyleLbl="vennNode1" presStyleIdx="3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9814-7702-4470-8D71-9803B4D65BE2}" type="pres">
      <dgm:prSet presAssocID="{9A7E1895-6FB0-463F-B0B7-1CEEB4CDE27E}" presName="node" presStyleLbl="vennNode1" presStyleIdx="4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4CB8-BD92-409F-8FC6-81BF325331A8}" type="pres">
      <dgm:prSet presAssocID="{66C1ADA6-9F12-4618-BC73-262B339D1662}" presName="node" presStyleLbl="vennNode1" presStyleIdx="5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8F9E-3E16-4A01-862B-E88F9E64362F}" type="pres">
      <dgm:prSet presAssocID="{819DB3E5-08C1-4E2F-87C1-05286D5E8D92}" presName="node" presStyleLbl="vennNode1" presStyleIdx="6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C2DC-003D-40B4-A650-455AB72D1C13}" type="pres">
      <dgm:prSet presAssocID="{42D2ABC5-602D-4903-AFD3-4D0EA3E266E4}" presName="node" presStyleLbl="vennNode1" presStyleIdx="7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06250-9FE0-407F-9B77-A8D3C52FE406}" srcId="{6B7E9FD8-8C2B-4578-9D68-6D388D050EC8}" destId="{4A532EB7-66C5-46D5-9F4E-90C21E9DA814}" srcOrd="0" destOrd="0" parTransId="{A17A8443-CE74-4D7C-BB88-62FAFC9F0121}" sibTransId="{2323B7DB-37A4-4353-836A-CACC61290F3A}"/>
    <dgm:cxn modelId="{6A2590AF-A270-4287-BF77-20D396A4C67B}" srcId="{60C07887-FD1C-473E-8D02-12C64821840A}" destId="{6B7E9FD8-8C2B-4578-9D68-6D388D050EC8}" srcOrd="0" destOrd="0" parTransId="{0F86A7AE-1CD9-4C8C-830D-02F5CCD4AB60}" sibTransId="{1E9C65B2-8AE7-42EC-9F6D-A6AA34523FC3}"/>
    <dgm:cxn modelId="{BF7C771C-77C7-4071-9567-A7BCC1CF3E02}" type="presOf" srcId="{66C1ADA6-9F12-4618-BC73-262B339D1662}" destId="{03DD4CB8-BD92-409F-8FC6-81BF325331A8}" srcOrd="0" destOrd="0" presId="urn:microsoft.com/office/officeart/2005/8/layout/radial3"/>
    <dgm:cxn modelId="{06440BEC-7428-4A55-9A70-75B77AD03B42}" type="presOf" srcId="{31F720B6-CD4E-4D4F-9C34-DBE14B2F6246}" destId="{AF166118-BE67-4AD7-8BBA-0283E45E0BD3}" srcOrd="0" destOrd="0" presId="urn:microsoft.com/office/officeart/2005/8/layout/radial3"/>
    <dgm:cxn modelId="{61BE4D89-4D23-4A16-868F-262CF163EDF3}" srcId="{6B7E9FD8-8C2B-4578-9D68-6D388D050EC8}" destId="{9A7E1895-6FB0-463F-B0B7-1CEEB4CDE27E}" srcOrd="3" destOrd="0" parTransId="{FCFEF4C4-C9FD-469A-B91B-2B859489B091}" sibTransId="{773AE152-E8F9-4132-A184-FBCEAD74D212}"/>
    <dgm:cxn modelId="{C207D0C4-5BA5-4208-B055-9448D38DFFB9}" srcId="{6B7E9FD8-8C2B-4578-9D68-6D388D050EC8}" destId="{31F720B6-CD4E-4D4F-9C34-DBE14B2F6246}" srcOrd="2" destOrd="0" parTransId="{9F89BB07-DC30-4D6E-96DB-69740B10BBF3}" sibTransId="{691E16AD-77EB-4561-8248-FCA797EF0CD9}"/>
    <dgm:cxn modelId="{F41E2DB4-A4E9-4E74-830A-16043F02A34F}" type="presOf" srcId="{6B7E9FD8-8C2B-4578-9D68-6D388D050EC8}" destId="{4B591E6A-2F3E-49E0-B921-67810C2E0CC5}" srcOrd="0" destOrd="0" presId="urn:microsoft.com/office/officeart/2005/8/layout/radial3"/>
    <dgm:cxn modelId="{DA2D80A6-C9E0-48A5-90AE-9BAA5288219F}" srcId="{6B7E9FD8-8C2B-4578-9D68-6D388D050EC8}" destId="{66C1ADA6-9F12-4618-BC73-262B339D1662}" srcOrd="4" destOrd="0" parTransId="{E71134D8-6484-4F76-A0DA-98C3246A73D1}" sibTransId="{73885D23-0109-4124-8A84-62671CAD8300}"/>
    <dgm:cxn modelId="{38556521-8D94-4FA0-B693-3E6E4474EDCA}" type="presOf" srcId="{4A532EB7-66C5-46D5-9F4E-90C21E9DA814}" destId="{DB0E902D-533E-420E-9FDA-6D0582834A64}" srcOrd="0" destOrd="0" presId="urn:microsoft.com/office/officeart/2005/8/layout/radial3"/>
    <dgm:cxn modelId="{0AF5F403-1662-45BE-B8A9-E162C44C0489}" srcId="{6B7E9FD8-8C2B-4578-9D68-6D388D050EC8}" destId="{819DB3E5-08C1-4E2F-87C1-05286D5E8D92}" srcOrd="5" destOrd="0" parTransId="{43F7EC19-6FC3-4A37-AF6D-F21ED573AFF5}" sibTransId="{D81CAF07-7FF0-4082-974F-9B1C8AA3B5CE}"/>
    <dgm:cxn modelId="{13A4DC5D-AE97-4434-B709-0C8E8A45EA14}" srcId="{6B7E9FD8-8C2B-4578-9D68-6D388D050EC8}" destId="{F4C0A7F5-8DA0-4305-B347-CF33A6748374}" srcOrd="1" destOrd="0" parTransId="{077B2584-8601-4E8F-8022-0396C742A465}" sibTransId="{4BCC8FDE-0ACF-41BA-83EC-F4A9E4DBF57C}"/>
    <dgm:cxn modelId="{661D3161-B869-4AB5-9EEC-EB0118FFE896}" type="presOf" srcId="{9A7E1895-6FB0-463F-B0B7-1CEEB4CDE27E}" destId="{BCA59814-7702-4470-8D71-9803B4D65BE2}" srcOrd="0" destOrd="0" presId="urn:microsoft.com/office/officeart/2005/8/layout/radial3"/>
    <dgm:cxn modelId="{4E17F4EB-5A08-49B5-857D-0495D6252ABC}" type="presOf" srcId="{42D2ABC5-602D-4903-AFD3-4D0EA3E266E4}" destId="{F343C2DC-003D-40B4-A650-455AB72D1C13}" srcOrd="0" destOrd="0" presId="urn:microsoft.com/office/officeart/2005/8/layout/radial3"/>
    <dgm:cxn modelId="{AC20B12D-5DAA-488E-9DA4-B598851F5F6E}" type="presOf" srcId="{F4C0A7F5-8DA0-4305-B347-CF33A6748374}" destId="{4ADB762F-6280-4B20-A20C-3A5E960B69E4}" srcOrd="0" destOrd="0" presId="urn:microsoft.com/office/officeart/2005/8/layout/radial3"/>
    <dgm:cxn modelId="{DA1184D3-18D1-491E-85E6-6F00DBEB6461}" type="presOf" srcId="{819DB3E5-08C1-4E2F-87C1-05286D5E8D92}" destId="{4CD38F9E-3E16-4A01-862B-E88F9E64362F}" srcOrd="0" destOrd="0" presId="urn:microsoft.com/office/officeart/2005/8/layout/radial3"/>
    <dgm:cxn modelId="{9A87D2C9-3D6C-4DF4-A766-B3516F298EEA}" srcId="{6B7E9FD8-8C2B-4578-9D68-6D388D050EC8}" destId="{42D2ABC5-602D-4903-AFD3-4D0EA3E266E4}" srcOrd="6" destOrd="0" parTransId="{1C3EE09C-FDA5-4163-B4FE-489EC7D6A1B1}" sibTransId="{EF4CE8A0-05F5-432E-855A-993BF8015132}"/>
    <dgm:cxn modelId="{A57257AF-1767-48C8-B5E7-E0766FDF189A}" type="presOf" srcId="{60C07887-FD1C-473E-8D02-12C64821840A}" destId="{D723FF94-5CB1-4EEA-87E0-12DD93A1D10A}" srcOrd="0" destOrd="0" presId="urn:microsoft.com/office/officeart/2005/8/layout/radial3"/>
    <dgm:cxn modelId="{268E1CCE-8D33-4631-BA8E-D25BD1690262}" type="presParOf" srcId="{D723FF94-5CB1-4EEA-87E0-12DD93A1D10A}" destId="{5C35A956-462D-4755-8803-24187CFBDC9A}" srcOrd="0" destOrd="0" presId="urn:microsoft.com/office/officeart/2005/8/layout/radial3"/>
    <dgm:cxn modelId="{124CECAA-B06C-46A5-B957-7B693B98932E}" type="presParOf" srcId="{5C35A956-462D-4755-8803-24187CFBDC9A}" destId="{4B591E6A-2F3E-49E0-B921-67810C2E0CC5}" srcOrd="0" destOrd="0" presId="urn:microsoft.com/office/officeart/2005/8/layout/radial3"/>
    <dgm:cxn modelId="{EE98CC81-1B87-44EA-B32A-DF5CB25552E6}" type="presParOf" srcId="{5C35A956-462D-4755-8803-24187CFBDC9A}" destId="{DB0E902D-533E-420E-9FDA-6D0582834A64}" srcOrd="1" destOrd="0" presId="urn:microsoft.com/office/officeart/2005/8/layout/radial3"/>
    <dgm:cxn modelId="{069DDC9B-8A88-4FD8-A46B-3758DD969489}" type="presParOf" srcId="{5C35A956-462D-4755-8803-24187CFBDC9A}" destId="{4ADB762F-6280-4B20-A20C-3A5E960B69E4}" srcOrd="2" destOrd="0" presId="urn:microsoft.com/office/officeart/2005/8/layout/radial3"/>
    <dgm:cxn modelId="{40B8E51B-1A40-4CE0-96C4-9EC16BD3F40C}" type="presParOf" srcId="{5C35A956-462D-4755-8803-24187CFBDC9A}" destId="{AF166118-BE67-4AD7-8BBA-0283E45E0BD3}" srcOrd="3" destOrd="0" presId="urn:microsoft.com/office/officeart/2005/8/layout/radial3"/>
    <dgm:cxn modelId="{90A840B5-5A70-40BF-8299-E2C576840140}" type="presParOf" srcId="{5C35A956-462D-4755-8803-24187CFBDC9A}" destId="{BCA59814-7702-4470-8D71-9803B4D65BE2}" srcOrd="4" destOrd="0" presId="urn:microsoft.com/office/officeart/2005/8/layout/radial3"/>
    <dgm:cxn modelId="{9FADEEFF-EB07-4D79-9AB4-1560BF76E5B9}" type="presParOf" srcId="{5C35A956-462D-4755-8803-24187CFBDC9A}" destId="{03DD4CB8-BD92-409F-8FC6-81BF325331A8}" srcOrd="5" destOrd="0" presId="urn:microsoft.com/office/officeart/2005/8/layout/radial3"/>
    <dgm:cxn modelId="{544FC289-90AB-46C0-BA95-2236D074241D}" type="presParOf" srcId="{5C35A956-462D-4755-8803-24187CFBDC9A}" destId="{4CD38F9E-3E16-4A01-862B-E88F9E64362F}" srcOrd="6" destOrd="0" presId="urn:microsoft.com/office/officeart/2005/8/layout/radial3"/>
    <dgm:cxn modelId="{9508809E-537D-45D2-A21C-0B57F83E52EA}" type="presParOf" srcId="{5C35A956-462D-4755-8803-24187CFBDC9A}" destId="{F343C2DC-003D-40B4-A650-455AB72D1C1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BECD3-A5E7-4D40-A516-88BA8207074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D8ECCC0-4C6D-4FE1-99FE-D6362830FF15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বনজ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6693-4AD8-4B8E-918F-FEEABC82183C}" type="par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47B2B-9AF4-43E8-8BCF-D723F6A094C9}" type="sib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B62B-936D-431E-9BFD-03248F34DF2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শাল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00DC3-1C5B-46F5-A192-FD8AB8D37E71}" type="parTrans" cxnId="{6DDB6AA0-1147-4E0D-9322-E740BC26537E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3971B-7F59-44AF-9FA5-F36A83DCEF17}" type="sibTrans" cxnId="{6DDB6AA0-1147-4E0D-9322-E740BC26537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A9643-D3EA-4FBF-870F-D9091CD12D6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সেগুন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0F7F91-23B4-4940-82C8-B2707D7AFD14}" type="parTrans" cxnId="{8408A80F-0390-4B6D-88AF-CB8D3328650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5504A-A004-4885-B900-EB13328BA7B2}" type="sibTrans" cxnId="{8408A80F-0390-4B6D-88AF-CB8D3328650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93A4F-E408-4D1E-989E-1CF30343C8C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জারুল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5E1A5-E954-4F33-A722-B2324069ABD5}" type="parTrans" cxnId="{63468588-0505-4138-93F4-36C0BC6EFF4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C50F31-A8C3-4CB3-95DC-4B3988FEB7B0}" type="sibTrans" cxnId="{63468588-0505-4138-93F4-36C0BC6EFF4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87458-DCD6-4162-B49D-84B2680D64D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করই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0C50F-5D7B-4114-91A6-7FA69150CFDB}" type="parTrans" cxnId="{7CC28ED6-1937-4EBF-8401-4B02A4E7F2B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04E5F-0F8C-4BD5-9319-BAD2579F8110}" type="sibTrans" cxnId="{7CC28ED6-1937-4EBF-8401-4B02A4E7F2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5C2C2-391E-436C-BD21-F7C3B918052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মেহগনি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93840-7A78-4342-A4FC-BDDFC3FD023E}" type="parTrans" cxnId="{34E016C6-565F-4F65-BC68-125720CAB088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8EDF-3FCB-40CD-9980-F7D02CA49CFF}" type="sibTrans" cxnId="{34E016C6-565F-4F65-BC68-125720CAB0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033F9-79F6-4C09-8D9E-73296EC6F05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রেইট্রি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6D4A2-A2AC-4BF3-ADEE-2A400885AF4D}" type="parTrans" cxnId="{22305D1E-7BF6-4169-A9C8-0A047638447F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4C56DB-0C3C-40DE-97C3-497FCED57564}" type="sibTrans" cxnId="{22305D1E-7BF6-4169-A9C8-0A04763844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F91F8-030D-4DCC-BD2A-8AAAD9591491}" type="pres">
      <dgm:prSet presAssocID="{DA3BECD3-A5E7-4D40-A516-88BA82070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270D0-9EEC-4E5A-AF7E-D080768CB396}" type="pres">
      <dgm:prSet presAssocID="{CD8ECCC0-4C6D-4FE1-99FE-D6362830FF15}" presName="centerShape" presStyleLbl="node0" presStyleIdx="0" presStyleCnt="1" custScaleX="100351" custScaleY="98406"/>
      <dgm:spPr/>
      <dgm:t>
        <a:bodyPr/>
        <a:lstStyle/>
        <a:p>
          <a:endParaRPr lang="en-US"/>
        </a:p>
      </dgm:t>
    </dgm:pt>
    <dgm:pt modelId="{34AA0079-E1AB-4012-921D-6F81E83DE7B1}" type="pres">
      <dgm:prSet presAssocID="{45F9B62B-936D-431E-9BFD-03248F34DF25}" presName="node" presStyleLbl="node1" presStyleIdx="0" presStyleCnt="6" custScaleX="14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3A86-AD82-48E8-9CEF-E28485E6CC8C}" type="pres">
      <dgm:prSet presAssocID="{45F9B62B-936D-431E-9BFD-03248F34DF25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93F80F3A-5257-4D45-B02C-1BC9A02A5DDA}" type="pres">
      <dgm:prSet presAssocID="{2B53971B-7F59-44AF-9FA5-F36A83DCEF1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C63EB16-C59C-4EFE-943C-8004C6EBB882}" type="pres">
      <dgm:prSet presAssocID="{17FA9643-D3EA-4FBF-870F-D9091CD12D6D}" presName="node" presStyleLbl="node1" presStyleIdx="1" presStyleCnt="6" custScaleX="145636" custRadScaleRad="95178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AAFF-0234-4D95-BC9B-99E0EE8F8BD2}" type="pres">
      <dgm:prSet presAssocID="{17FA9643-D3EA-4FBF-870F-D9091CD12D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F586E71-6F29-4348-A5C3-16D10C3A7812}" type="pres">
      <dgm:prSet presAssocID="{B555504A-A004-4885-B900-EB13328BA7B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305D7CD-9A29-405F-90D0-762874C5823D}" type="pres">
      <dgm:prSet presAssocID="{3EF5C2C2-391E-436C-BD21-F7C3B918052F}" presName="node" presStyleLbl="node1" presStyleIdx="2" presStyleCnt="6" custScaleX="14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8AE-6994-4BD5-AF18-A8604627D10F}" type="pres">
      <dgm:prSet presAssocID="{3EF5C2C2-391E-436C-BD21-F7C3B918052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17BFE552-B6C5-4935-A8F3-5B9D7BE719DE}" type="pres">
      <dgm:prSet presAssocID="{C3088EDF-3FCB-40CD-9980-F7D02CA49CF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EDFFB03-9FEF-4673-858E-F2D0400F5C98}" type="pres">
      <dgm:prSet presAssocID="{485033F9-79F6-4C09-8D9E-73296EC6F05C}" presName="node" presStyleLbl="node1" presStyleIdx="3" presStyleCnt="6" custScaleX="145636" custRadScaleRad="107249" custRadScaleInc="-4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AC9-DF70-410A-BADD-4A635C299564}" type="pres">
      <dgm:prSet presAssocID="{485033F9-79F6-4C09-8D9E-73296EC6F05C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E1901725-0BE5-4B18-8CFC-15358956DB04}" type="pres">
      <dgm:prSet presAssocID="{3B4C56DB-0C3C-40DE-97C3-497FCED5756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DE1788E-6DA5-403B-926A-4BD72D01B93C}" type="pres">
      <dgm:prSet presAssocID="{3DB93A4F-E408-4D1E-989E-1CF30343C8CF}" presName="node" presStyleLbl="node1" presStyleIdx="4" presStyleCnt="6" custScaleX="14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4D4D-ED1C-4CC9-9FF5-F19FABB2B1FE}" type="pres">
      <dgm:prSet presAssocID="{3DB93A4F-E408-4D1E-989E-1CF30343C8C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A106841-3E33-4432-9610-4A3BCCF45B70}" type="pres">
      <dgm:prSet presAssocID="{BAC50F31-A8C3-4CB3-95DC-4B3988FEB7B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7308E33-21E5-4769-B4C9-028AB67EEEEA}" type="pres">
      <dgm:prSet presAssocID="{5F387458-DCD6-4162-B49D-84B2680D64D7}" presName="node" presStyleLbl="node1" presStyleIdx="5" presStyleCnt="6" custScaleX="145636" custRadScaleRad="95178" custRadScaleInc="-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FF3-5C62-44CF-B6F6-32D8489DF9D3}" type="pres">
      <dgm:prSet presAssocID="{5F387458-DCD6-4162-B49D-84B2680D64D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B77BFAFB-0CC3-482C-97B3-8AC3AEC183EF}" type="pres">
      <dgm:prSet presAssocID="{E9A04E5F-0F8C-4BD5-9319-BAD2579F811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C05F810-F364-49D2-ACBD-F8379C3C0053}" type="presOf" srcId="{DA3BECD3-A5E7-4D40-A516-88BA82070746}" destId="{466F91F8-030D-4DCC-BD2A-8AAAD9591491}" srcOrd="0" destOrd="0" presId="urn:microsoft.com/office/officeart/2005/8/layout/radial6"/>
    <dgm:cxn modelId="{BEEC197A-B6C6-430D-82DA-3DB1C9E12CDA}" type="presOf" srcId="{45F9B62B-936D-431E-9BFD-03248F34DF25}" destId="{34AA0079-E1AB-4012-921D-6F81E83DE7B1}" srcOrd="0" destOrd="0" presId="urn:microsoft.com/office/officeart/2005/8/layout/radial6"/>
    <dgm:cxn modelId="{D2251E37-2DB4-48F7-B75D-74135C5DEA04}" type="presOf" srcId="{B555504A-A004-4885-B900-EB13328BA7B2}" destId="{DF586E71-6F29-4348-A5C3-16D10C3A7812}" srcOrd="0" destOrd="0" presId="urn:microsoft.com/office/officeart/2005/8/layout/radial6"/>
    <dgm:cxn modelId="{34E016C6-565F-4F65-BC68-125720CAB088}" srcId="{CD8ECCC0-4C6D-4FE1-99FE-D6362830FF15}" destId="{3EF5C2C2-391E-436C-BD21-F7C3B918052F}" srcOrd="2" destOrd="0" parTransId="{11193840-7A78-4342-A4FC-BDDFC3FD023E}" sibTransId="{C3088EDF-3FCB-40CD-9980-F7D02CA49CFF}"/>
    <dgm:cxn modelId="{B231F93B-4B14-4DF5-A21B-35DD282524AA}" type="presOf" srcId="{5F387458-DCD6-4162-B49D-84B2680D64D7}" destId="{27308E33-21E5-4769-B4C9-028AB67EEEEA}" srcOrd="0" destOrd="0" presId="urn:microsoft.com/office/officeart/2005/8/layout/radial6"/>
    <dgm:cxn modelId="{A9B12F97-46E4-42FC-8789-F247CE847902}" type="presOf" srcId="{17FA9643-D3EA-4FBF-870F-D9091CD12D6D}" destId="{EC63EB16-C59C-4EFE-943C-8004C6EBB882}" srcOrd="0" destOrd="0" presId="urn:microsoft.com/office/officeart/2005/8/layout/radial6"/>
    <dgm:cxn modelId="{8408A80F-0390-4B6D-88AF-CB8D3328650A}" srcId="{CD8ECCC0-4C6D-4FE1-99FE-D6362830FF15}" destId="{17FA9643-D3EA-4FBF-870F-D9091CD12D6D}" srcOrd="1" destOrd="0" parTransId="{C70F7F91-23B4-4940-82C8-B2707D7AFD14}" sibTransId="{B555504A-A004-4885-B900-EB13328BA7B2}"/>
    <dgm:cxn modelId="{63468588-0505-4138-93F4-36C0BC6EFF40}" srcId="{CD8ECCC0-4C6D-4FE1-99FE-D6362830FF15}" destId="{3DB93A4F-E408-4D1E-989E-1CF30343C8CF}" srcOrd="4" destOrd="0" parTransId="{5F65E1A5-E954-4F33-A722-B2324069ABD5}" sibTransId="{BAC50F31-A8C3-4CB3-95DC-4B3988FEB7B0}"/>
    <dgm:cxn modelId="{8EB664DF-DA02-4DAC-93A8-8D69164860D2}" type="presOf" srcId="{CD8ECCC0-4C6D-4FE1-99FE-D6362830FF15}" destId="{990270D0-9EEC-4E5A-AF7E-D080768CB396}" srcOrd="0" destOrd="0" presId="urn:microsoft.com/office/officeart/2005/8/layout/radial6"/>
    <dgm:cxn modelId="{D0D5A49C-B76E-4035-BA1B-2F3322F365F8}" type="presOf" srcId="{BAC50F31-A8C3-4CB3-95DC-4B3988FEB7B0}" destId="{CA106841-3E33-4432-9610-4A3BCCF45B70}" srcOrd="0" destOrd="0" presId="urn:microsoft.com/office/officeart/2005/8/layout/radial6"/>
    <dgm:cxn modelId="{7CC28ED6-1937-4EBF-8401-4B02A4E7F2B0}" srcId="{CD8ECCC0-4C6D-4FE1-99FE-D6362830FF15}" destId="{5F387458-DCD6-4162-B49D-84B2680D64D7}" srcOrd="5" destOrd="0" parTransId="{7660C50F-5D7B-4114-91A6-7FA69150CFDB}" sibTransId="{E9A04E5F-0F8C-4BD5-9319-BAD2579F8110}"/>
    <dgm:cxn modelId="{2E24D681-30BA-47D9-BA70-DA68DE2B0D02}" type="presOf" srcId="{E9A04E5F-0F8C-4BD5-9319-BAD2579F8110}" destId="{B77BFAFB-0CC3-482C-97B3-8AC3AEC183EF}" srcOrd="0" destOrd="0" presId="urn:microsoft.com/office/officeart/2005/8/layout/radial6"/>
    <dgm:cxn modelId="{22305D1E-7BF6-4169-A9C8-0A047638447F}" srcId="{CD8ECCC0-4C6D-4FE1-99FE-D6362830FF15}" destId="{485033F9-79F6-4C09-8D9E-73296EC6F05C}" srcOrd="3" destOrd="0" parTransId="{BB16D4A2-A2AC-4BF3-ADEE-2A400885AF4D}" sibTransId="{3B4C56DB-0C3C-40DE-97C3-497FCED57564}"/>
    <dgm:cxn modelId="{9D626546-8C2E-4396-B018-941B9A07EB89}" type="presOf" srcId="{3EF5C2C2-391E-436C-BD21-F7C3B918052F}" destId="{7305D7CD-9A29-405F-90D0-762874C5823D}" srcOrd="0" destOrd="0" presId="urn:microsoft.com/office/officeart/2005/8/layout/radial6"/>
    <dgm:cxn modelId="{697941AD-A2E7-41D8-931C-A7A226782BC3}" type="presOf" srcId="{3B4C56DB-0C3C-40DE-97C3-497FCED57564}" destId="{E1901725-0BE5-4B18-8CFC-15358956DB04}" srcOrd="0" destOrd="0" presId="urn:microsoft.com/office/officeart/2005/8/layout/radial6"/>
    <dgm:cxn modelId="{6DDB6AA0-1147-4E0D-9322-E740BC26537E}" srcId="{CD8ECCC0-4C6D-4FE1-99FE-D6362830FF15}" destId="{45F9B62B-936D-431E-9BFD-03248F34DF25}" srcOrd="0" destOrd="0" parTransId="{C1600DC3-1C5B-46F5-A192-FD8AB8D37E71}" sibTransId="{2B53971B-7F59-44AF-9FA5-F36A83DCEF17}"/>
    <dgm:cxn modelId="{D66C41D7-1DDC-4D51-90DE-55F162FA08E9}" type="presOf" srcId="{C3088EDF-3FCB-40CD-9980-F7D02CA49CFF}" destId="{17BFE552-B6C5-4935-A8F3-5B9D7BE719DE}" srcOrd="0" destOrd="0" presId="urn:microsoft.com/office/officeart/2005/8/layout/radial6"/>
    <dgm:cxn modelId="{DA550C3F-F32F-4484-8D10-86CD660AE155}" type="presOf" srcId="{3DB93A4F-E408-4D1E-989E-1CF30343C8CF}" destId="{EDE1788E-6DA5-403B-926A-4BD72D01B93C}" srcOrd="0" destOrd="0" presId="urn:microsoft.com/office/officeart/2005/8/layout/radial6"/>
    <dgm:cxn modelId="{7EC2800D-191A-474A-A2A9-6A787CD37D64}" type="presOf" srcId="{2B53971B-7F59-44AF-9FA5-F36A83DCEF17}" destId="{93F80F3A-5257-4D45-B02C-1BC9A02A5DDA}" srcOrd="0" destOrd="0" presId="urn:microsoft.com/office/officeart/2005/8/layout/radial6"/>
    <dgm:cxn modelId="{2AB76912-B16E-401F-817D-05D965463EC4}" type="presOf" srcId="{485033F9-79F6-4C09-8D9E-73296EC6F05C}" destId="{3EDFFB03-9FEF-4673-858E-F2D0400F5C98}" srcOrd="0" destOrd="0" presId="urn:microsoft.com/office/officeart/2005/8/layout/radial6"/>
    <dgm:cxn modelId="{31C0A1EC-54FF-4AAF-9BAF-3C78669D1346}" srcId="{DA3BECD3-A5E7-4D40-A516-88BA82070746}" destId="{CD8ECCC0-4C6D-4FE1-99FE-D6362830FF15}" srcOrd="0" destOrd="0" parTransId="{9A626693-4AD8-4B8E-918F-FEEABC82183C}" sibTransId="{B4C47B2B-9AF4-43E8-8BCF-D723F6A094C9}"/>
    <dgm:cxn modelId="{22761F64-3CBA-4D11-A9FC-EC68AA9AFCE2}" type="presParOf" srcId="{466F91F8-030D-4DCC-BD2A-8AAAD9591491}" destId="{990270D0-9EEC-4E5A-AF7E-D080768CB396}" srcOrd="0" destOrd="0" presId="urn:microsoft.com/office/officeart/2005/8/layout/radial6"/>
    <dgm:cxn modelId="{0C9F9E28-3AF2-41BB-9917-CAAA452B42E2}" type="presParOf" srcId="{466F91F8-030D-4DCC-BD2A-8AAAD9591491}" destId="{34AA0079-E1AB-4012-921D-6F81E83DE7B1}" srcOrd="1" destOrd="0" presId="urn:microsoft.com/office/officeart/2005/8/layout/radial6"/>
    <dgm:cxn modelId="{D3B30892-8AFB-4EBE-AEDB-922128E23413}" type="presParOf" srcId="{466F91F8-030D-4DCC-BD2A-8AAAD9591491}" destId="{E8A93A86-AD82-48E8-9CEF-E28485E6CC8C}" srcOrd="2" destOrd="0" presId="urn:microsoft.com/office/officeart/2005/8/layout/radial6"/>
    <dgm:cxn modelId="{974E5CF2-77B1-4E6C-AB88-BE6CB9A07A0C}" type="presParOf" srcId="{466F91F8-030D-4DCC-BD2A-8AAAD9591491}" destId="{93F80F3A-5257-4D45-B02C-1BC9A02A5DDA}" srcOrd="3" destOrd="0" presId="urn:microsoft.com/office/officeart/2005/8/layout/radial6"/>
    <dgm:cxn modelId="{E16E5A01-FA3A-420D-A6AD-0772B21F340E}" type="presParOf" srcId="{466F91F8-030D-4DCC-BD2A-8AAAD9591491}" destId="{EC63EB16-C59C-4EFE-943C-8004C6EBB882}" srcOrd="4" destOrd="0" presId="urn:microsoft.com/office/officeart/2005/8/layout/radial6"/>
    <dgm:cxn modelId="{9F8ECF38-8F23-41DF-8B36-986D83A14A49}" type="presParOf" srcId="{466F91F8-030D-4DCC-BD2A-8AAAD9591491}" destId="{C9E6AAFF-0234-4D95-BC9B-99E0EE8F8BD2}" srcOrd="5" destOrd="0" presId="urn:microsoft.com/office/officeart/2005/8/layout/radial6"/>
    <dgm:cxn modelId="{BC404C60-CBA5-44D6-B42C-DAA4EFCC09C1}" type="presParOf" srcId="{466F91F8-030D-4DCC-BD2A-8AAAD9591491}" destId="{DF586E71-6F29-4348-A5C3-16D10C3A7812}" srcOrd="6" destOrd="0" presId="urn:microsoft.com/office/officeart/2005/8/layout/radial6"/>
    <dgm:cxn modelId="{A9757C59-7958-427E-80EF-BBFE2C2EB71D}" type="presParOf" srcId="{466F91F8-030D-4DCC-BD2A-8AAAD9591491}" destId="{7305D7CD-9A29-405F-90D0-762874C5823D}" srcOrd="7" destOrd="0" presId="urn:microsoft.com/office/officeart/2005/8/layout/radial6"/>
    <dgm:cxn modelId="{3C751334-AC83-4BE3-91F7-9BA0681E9A40}" type="presParOf" srcId="{466F91F8-030D-4DCC-BD2A-8AAAD9591491}" destId="{7CFF28AE-6994-4BD5-AF18-A8604627D10F}" srcOrd="8" destOrd="0" presId="urn:microsoft.com/office/officeart/2005/8/layout/radial6"/>
    <dgm:cxn modelId="{9D55520A-436A-43D6-ADFB-8ED71A659224}" type="presParOf" srcId="{466F91F8-030D-4DCC-BD2A-8AAAD9591491}" destId="{17BFE552-B6C5-4935-A8F3-5B9D7BE719DE}" srcOrd="9" destOrd="0" presId="urn:microsoft.com/office/officeart/2005/8/layout/radial6"/>
    <dgm:cxn modelId="{48F1B257-3521-4CCD-98C4-AC78116ED0C1}" type="presParOf" srcId="{466F91F8-030D-4DCC-BD2A-8AAAD9591491}" destId="{3EDFFB03-9FEF-4673-858E-F2D0400F5C98}" srcOrd="10" destOrd="0" presId="urn:microsoft.com/office/officeart/2005/8/layout/radial6"/>
    <dgm:cxn modelId="{272B741F-1DF6-44D2-B804-123F71E29832}" type="presParOf" srcId="{466F91F8-030D-4DCC-BD2A-8AAAD9591491}" destId="{D6894AC9-DF70-410A-BADD-4A635C299564}" srcOrd="11" destOrd="0" presId="urn:microsoft.com/office/officeart/2005/8/layout/radial6"/>
    <dgm:cxn modelId="{21507772-EC46-4817-B883-9B6D43B293AE}" type="presParOf" srcId="{466F91F8-030D-4DCC-BD2A-8AAAD9591491}" destId="{E1901725-0BE5-4B18-8CFC-15358956DB04}" srcOrd="12" destOrd="0" presId="urn:microsoft.com/office/officeart/2005/8/layout/radial6"/>
    <dgm:cxn modelId="{E68B6F92-9879-4548-8B06-C53CBA2A62FB}" type="presParOf" srcId="{466F91F8-030D-4DCC-BD2A-8AAAD9591491}" destId="{EDE1788E-6DA5-403B-926A-4BD72D01B93C}" srcOrd="13" destOrd="0" presId="urn:microsoft.com/office/officeart/2005/8/layout/radial6"/>
    <dgm:cxn modelId="{B6E5D54A-A0C3-4D25-8618-952BE3296E91}" type="presParOf" srcId="{466F91F8-030D-4DCC-BD2A-8AAAD9591491}" destId="{FF6F4D4D-ED1C-4CC9-9FF5-F19FABB2B1FE}" srcOrd="14" destOrd="0" presId="urn:microsoft.com/office/officeart/2005/8/layout/radial6"/>
    <dgm:cxn modelId="{E0EF1776-8002-43AF-93B5-6D08947BCC4D}" type="presParOf" srcId="{466F91F8-030D-4DCC-BD2A-8AAAD9591491}" destId="{CA106841-3E33-4432-9610-4A3BCCF45B70}" srcOrd="15" destOrd="0" presId="urn:microsoft.com/office/officeart/2005/8/layout/radial6"/>
    <dgm:cxn modelId="{856C77AC-AF40-4355-9A6D-858B59C991E6}" type="presParOf" srcId="{466F91F8-030D-4DCC-BD2A-8AAAD9591491}" destId="{27308E33-21E5-4769-B4C9-028AB67EEEEA}" srcOrd="16" destOrd="0" presId="urn:microsoft.com/office/officeart/2005/8/layout/radial6"/>
    <dgm:cxn modelId="{8F887BC9-195F-4475-AE9C-16A23F762BFE}" type="presParOf" srcId="{466F91F8-030D-4DCC-BD2A-8AAAD9591491}" destId="{17AAAFF3-5C62-44CF-B6F6-32D8489DF9D3}" srcOrd="17" destOrd="0" presId="urn:microsoft.com/office/officeart/2005/8/layout/radial6"/>
    <dgm:cxn modelId="{AF7D9DF5-8155-41D8-B53C-15ED0AD4B007}" type="presParOf" srcId="{466F91F8-030D-4DCC-BD2A-8AAAD9591491}" destId="{B77BFAFB-0CC3-482C-97B3-8AC3AEC183E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BECD3-A5E7-4D40-A516-88BA8207074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D8ECCC0-4C6D-4FE1-99FE-D6362830FF15}">
      <dgm:prSet phldrT="[Text]"/>
      <dgm:spPr>
        <a:solidFill>
          <a:schemeClr val="accent4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ফলজ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6693-4AD8-4B8E-918F-FEEABC82183C}" type="par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47B2B-9AF4-43E8-8BCF-D723F6A094C9}" type="sib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B62B-936D-431E-9BFD-03248F34DF2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নারিকেল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00DC3-1C5B-46F5-A192-FD8AB8D37E71}" type="parTrans" cxnId="{6DDB6AA0-1147-4E0D-9322-E740BC26537E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3971B-7F59-44AF-9FA5-F36A83DCEF17}" type="sibTrans" cxnId="{6DDB6AA0-1147-4E0D-9322-E740BC26537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A9643-D3EA-4FBF-870F-D9091CD12D6D}">
      <dgm:prSet phldrT="[Text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কাঠাল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0F7F91-23B4-4940-82C8-B2707D7AFD14}" type="parTrans" cxnId="{8408A80F-0390-4B6D-88AF-CB8D3328650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5504A-A004-4885-B900-EB13328BA7B2}" type="sibTrans" cxnId="{8408A80F-0390-4B6D-88AF-CB8D3328650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93A4F-E408-4D1E-989E-1CF30343C8CF}">
      <dgm:prSet phldrT="[Text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লিচু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5E1A5-E954-4F33-A722-B2324069ABD5}" type="parTrans" cxnId="{63468588-0505-4138-93F4-36C0BC6EFF4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C50F31-A8C3-4CB3-95DC-4B3988FEB7B0}" type="sibTrans" cxnId="{63468588-0505-4138-93F4-36C0BC6EFF4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87458-DCD6-4162-B49D-84B2680D64D7}">
      <dgm:prSet phldrT="[Text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জাম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0C50F-5D7B-4114-91A6-7FA69150CFDB}" type="parTrans" cxnId="{7CC28ED6-1937-4EBF-8401-4B02A4E7F2B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04E5F-0F8C-4BD5-9319-BAD2579F8110}" type="sibTrans" cxnId="{7CC28ED6-1937-4EBF-8401-4B02A4E7F2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5C2C2-391E-436C-BD21-F7C3B918052F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খেজুর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93840-7A78-4342-A4FC-BDDFC3FD023E}" type="parTrans" cxnId="{34E016C6-565F-4F65-BC68-125720CAB088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8EDF-3FCB-40CD-9980-F7D02CA49CFF}" type="sibTrans" cxnId="{34E016C6-565F-4F65-BC68-125720CAB0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033F9-79F6-4C09-8D9E-73296EC6F05C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বরই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6D4A2-A2AC-4BF3-ADEE-2A400885AF4D}" type="parTrans" cxnId="{22305D1E-7BF6-4169-A9C8-0A047638447F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4C56DB-0C3C-40DE-97C3-497FCED57564}" type="sibTrans" cxnId="{22305D1E-7BF6-4169-A9C8-0A04763844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F91F8-030D-4DCC-BD2A-8AAAD9591491}" type="pres">
      <dgm:prSet presAssocID="{DA3BECD3-A5E7-4D40-A516-88BA82070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270D0-9EEC-4E5A-AF7E-D080768CB396}" type="pres">
      <dgm:prSet presAssocID="{CD8ECCC0-4C6D-4FE1-99FE-D6362830FF15}" presName="centerShape" presStyleLbl="node0" presStyleIdx="0" presStyleCnt="1" custScaleX="101946" custScaleY="101946" custLinFactNeighborY="3620"/>
      <dgm:spPr/>
      <dgm:t>
        <a:bodyPr/>
        <a:lstStyle/>
        <a:p>
          <a:endParaRPr lang="en-US"/>
        </a:p>
      </dgm:t>
    </dgm:pt>
    <dgm:pt modelId="{34AA0079-E1AB-4012-921D-6F81E83DE7B1}" type="pres">
      <dgm:prSet presAssocID="{45F9B62B-936D-431E-9BFD-03248F34DF25}" presName="node" presStyleLbl="node1" presStyleIdx="0" presStyleCnt="6" custScaleX="16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3A86-AD82-48E8-9CEF-E28485E6CC8C}" type="pres">
      <dgm:prSet presAssocID="{45F9B62B-936D-431E-9BFD-03248F34DF25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3F80F3A-5257-4D45-B02C-1BC9A02A5DDA}" type="pres">
      <dgm:prSet presAssocID="{2B53971B-7F59-44AF-9FA5-F36A83DCEF1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C63EB16-C59C-4EFE-943C-8004C6EBB882}" type="pres">
      <dgm:prSet presAssocID="{17FA9643-D3EA-4FBF-870F-D9091CD12D6D}" presName="node" presStyleLbl="node1" presStyleIdx="1" presStyleCnt="6" custScaleX="160138" custRadScaleRad="95178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AAFF-0234-4D95-BC9B-99E0EE8F8BD2}" type="pres">
      <dgm:prSet presAssocID="{17FA9643-D3EA-4FBF-870F-D9091CD12D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F586E71-6F29-4348-A5C3-16D10C3A7812}" type="pres">
      <dgm:prSet presAssocID="{B555504A-A004-4885-B900-EB13328BA7B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305D7CD-9A29-405F-90D0-762874C5823D}" type="pres">
      <dgm:prSet presAssocID="{3EF5C2C2-391E-436C-BD21-F7C3B918052F}" presName="node" presStyleLbl="node1" presStyleIdx="2" presStyleCnt="6" custScaleX="16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8AE-6994-4BD5-AF18-A8604627D10F}" type="pres">
      <dgm:prSet presAssocID="{3EF5C2C2-391E-436C-BD21-F7C3B918052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7BFE552-B6C5-4935-A8F3-5B9D7BE719DE}" type="pres">
      <dgm:prSet presAssocID="{C3088EDF-3FCB-40CD-9980-F7D02CA49CF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EDFFB03-9FEF-4673-858E-F2D0400F5C98}" type="pres">
      <dgm:prSet presAssocID="{485033F9-79F6-4C09-8D9E-73296EC6F05C}" presName="node" presStyleLbl="node1" presStyleIdx="3" presStyleCnt="6" custScaleX="160138" custRadScaleRad="107249" custRadScaleInc="-4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AC9-DF70-410A-BADD-4A635C299564}" type="pres">
      <dgm:prSet presAssocID="{485033F9-79F6-4C09-8D9E-73296EC6F05C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1901725-0BE5-4B18-8CFC-15358956DB04}" type="pres">
      <dgm:prSet presAssocID="{3B4C56DB-0C3C-40DE-97C3-497FCED5756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DE1788E-6DA5-403B-926A-4BD72D01B93C}" type="pres">
      <dgm:prSet presAssocID="{3DB93A4F-E408-4D1E-989E-1CF30343C8CF}" presName="node" presStyleLbl="node1" presStyleIdx="4" presStyleCnt="6" custScaleX="16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4D4D-ED1C-4CC9-9FF5-F19FABB2B1FE}" type="pres">
      <dgm:prSet presAssocID="{3DB93A4F-E408-4D1E-989E-1CF30343C8C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A106841-3E33-4432-9610-4A3BCCF45B70}" type="pres">
      <dgm:prSet presAssocID="{BAC50F31-A8C3-4CB3-95DC-4B3988FEB7B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7308E33-21E5-4769-B4C9-028AB67EEEEA}" type="pres">
      <dgm:prSet presAssocID="{5F387458-DCD6-4162-B49D-84B2680D64D7}" presName="node" presStyleLbl="node1" presStyleIdx="5" presStyleCnt="6" custScaleX="160138" custRadScaleRad="95178" custRadScaleInc="-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FF3-5C62-44CF-B6F6-32D8489DF9D3}" type="pres">
      <dgm:prSet presAssocID="{5F387458-DCD6-4162-B49D-84B2680D64D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77BFAFB-0CC3-482C-97B3-8AC3AEC183EF}" type="pres">
      <dgm:prSet presAssocID="{E9A04E5F-0F8C-4BD5-9319-BAD2579F811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34E016C6-565F-4F65-BC68-125720CAB088}" srcId="{CD8ECCC0-4C6D-4FE1-99FE-D6362830FF15}" destId="{3EF5C2C2-391E-436C-BD21-F7C3B918052F}" srcOrd="2" destOrd="0" parTransId="{11193840-7A78-4342-A4FC-BDDFC3FD023E}" sibTransId="{C3088EDF-3FCB-40CD-9980-F7D02CA49CFF}"/>
    <dgm:cxn modelId="{8408A80F-0390-4B6D-88AF-CB8D3328650A}" srcId="{CD8ECCC0-4C6D-4FE1-99FE-D6362830FF15}" destId="{17FA9643-D3EA-4FBF-870F-D9091CD12D6D}" srcOrd="1" destOrd="0" parTransId="{C70F7F91-23B4-4940-82C8-B2707D7AFD14}" sibTransId="{B555504A-A004-4885-B900-EB13328BA7B2}"/>
    <dgm:cxn modelId="{5B743DD1-3CCD-4DC4-9A8F-CFD0C526EE33}" type="presOf" srcId="{2B53971B-7F59-44AF-9FA5-F36A83DCEF17}" destId="{93F80F3A-5257-4D45-B02C-1BC9A02A5DDA}" srcOrd="0" destOrd="0" presId="urn:microsoft.com/office/officeart/2005/8/layout/radial6"/>
    <dgm:cxn modelId="{654A20E4-A913-42F0-971C-7BDC300606A5}" type="presOf" srcId="{3EF5C2C2-391E-436C-BD21-F7C3B918052F}" destId="{7305D7CD-9A29-405F-90D0-762874C5823D}" srcOrd="0" destOrd="0" presId="urn:microsoft.com/office/officeart/2005/8/layout/radial6"/>
    <dgm:cxn modelId="{63468588-0505-4138-93F4-36C0BC6EFF40}" srcId="{CD8ECCC0-4C6D-4FE1-99FE-D6362830FF15}" destId="{3DB93A4F-E408-4D1E-989E-1CF30343C8CF}" srcOrd="4" destOrd="0" parTransId="{5F65E1A5-E954-4F33-A722-B2324069ABD5}" sibTransId="{BAC50F31-A8C3-4CB3-95DC-4B3988FEB7B0}"/>
    <dgm:cxn modelId="{A97940AA-873A-4C0B-8ACE-9693018D732A}" type="presOf" srcId="{3B4C56DB-0C3C-40DE-97C3-497FCED57564}" destId="{E1901725-0BE5-4B18-8CFC-15358956DB04}" srcOrd="0" destOrd="0" presId="urn:microsoft.com/office/officeart/2005/8/layout/radial6"/>
    <dgm:cxn modelId="{A1A77A8C-EFFB-42EC-A165-2CD915929760}" type="presOf" srcId="{45F9B62B-936D-431E-9BFD-03248F34DF25}" destId="{34AA0079-E1AB-4012-921D-6F81E83DE7B1}" srcOrd="0" destOrd="0" presId="urn:microsoft.com/office/officeart/2005/8/layout/radial6"/>
    <dgm:cxn modelId="{A6CA54F5-8475-413C-AB2F-0DA3EDCA4383}" type="presOf" srcId="{CD8ECCC0-4C6D-4FE1-99FE-D6362830FF15}" destId="{990270D0-9EEC-4E5A-AF7E-D080768CB396}" srcOrd="0" destOrd="0" presId="urn:microsoft.com/office/officeart/2005/8/layout/radial6"/>
    <dgm:cxn modelId="{7CC28ED6-1937-4EBF-8401-4B02A4E7F2B0}" srcId="{CD8ECCC0-4C6D-4FE1-99FE-D6362830FF15}" destId="{5F387458-DCD6-4162-B49D-84B2680D64D7}" srcOrd="5" destOrd="0" parTransId="{7660C50F-5D7B-4114-91A6-7FA69150CFDB}" sibTransId="{E9A04E5F-0F8C-4BD5-9319-BAD2579F8110}"/>
    <dgm:cxn modelId="{22305D1E-7BF6-4169-A9C8-0A047638447F}" srcId="{CD8ECCC0-4C6D-4FE1-99FE-D6362830FF15}" destId="{485033F9-79F6-4C09-8D9E-73296EC6F05C}" srcOrd="3" destOrd="0" parTransId="{BB16D4A2-A2AC-4BF3-ADEE-2A400885AF4D}" sibTransId="{3B4C56DB-0C3C-40DE-97C3-497FCED57564}"/>
    <dgm:cxn modelId="{E331D92E-2FA8-4D0B-B5BC-FF036925E73C}" type="presOf" srcId="{17FA9643-D3EA-4FBF-870F-D9091CD12D6D}" destId="{EC63EB16-C59C-4EFE-943C-8004C6EBB882}" srcOrd="0" destOrd="0" presId="urn:microsoft.com/office/officeart/2005/8/layout/radial6"/>
    <dgm:cxn modelId="{8FA5A8D8-5B2F-4910-A06B-D4A5F1E2F9A0}" type="presOf" srcId="{E9A04E5F-0F8C-4BD5-9319-BAD2579F8110}" destId="{B77BFAFB-0CC3-482C-97B3-8AC3AEC183EF}" srcOrd="0" destOrd="0" presId="urn:microsoft.com/office/officeart/2005/8/layout/radial6"/>
    <dgm:cxn modelId="{B5B4DA95-8F42-4E34-B4A7-5AC4FCB77A39}" type="presOf" srcId="{5F387458-DCD6-4162-B49D-84B2680D64D7}" destId="{27308E33-21E5-4769-B4C9-028AB67EEEEA}" srcOrd="0" destOrd="0" presId="urn:microsoft.com/office/officeart/2005/8/layout/radial6"/>
    <dgm:cxn modelId="{F3F4D274-9232-4053-BE1B-20948B378EC0}" type="presOf" srcId="{DA3BECD3-A5E7-4D40-A516-88BA82070746}" destId="{466F91F8-030D-4DCC-BD2A-8AAAD9591491}" srcOrd="0" destOrd="0" presId="urn:microsoft.com/office/officeart/2005/8/layout/radial6"/>
    <dgm:cxn modelId="{6EAACAE9-6709-490D-A5E8-4CEE442386C4}" type="presOf" srcId="{C3088EDF-3FCB-40CD-9980-F7D02CA49CFF}" destId="{17BFE552-B6C5-4935-A8F3-5B9D7BE719DE}" srcOrd="0" destOrd="0" presId="urn:microsoft.com/office/officeart/2005/8/layout/radial6"/>
    <dgm:cxn modelId="{9201DE87-CF92-4EF8-AA72-BABB644C267C}" type="presOf" srcId="{485033F9-79F6-4C09-8D9E-73296EC6F05C}" destId="{3EDFFB03-9FEF-4673-858E-F2D0400F5C98}" srcOrd="0" destOrd="0" presId="urn:microsoft.com/office/officeart/2005/8/layout/radial6"/>
    <dgm:cxn modelId="{6DDB6AA0-1147-4E0D-9322-E740BC26537E}" srcId="{CD8ECCC0-4C6D-4FE1-99FE-D6362830FF15}" destId="{45F9B62B-936D-431E-9BFD-03248F34DF25}" srcOrd="0" destOrd="0" parTransId="{C1600DC3-1C5B-46F5-A192-FD8AB8D37E71}" sibTransId="{2B53971B-7F59-44AF-9FA5-F36A83DCEF17}"/>
    <dgm:cxn modelId="{DF23F419-F748-49F4-A876-B7DB9E090560}" type="presOf" srcId="{B555504A-A004-4885-B900-EB13328BA7B2}" destId="{DF586E71-6F29-4348-A5C3-16D10C3A7812}" srcOrd="0" destOrd="0" presId="urn:microsoft.com/office/officeart/2005/8/layout/radial6"/>
    <dgm:cxn modelId="{04A2E591-535B-45BB-9474-F2402B50ADFC}" type="presOf" srcId="{BAC50F31-A8C3-4CB3-95DC-4B3988FEB7B0}" destId="{CA106841-3E33-4432-9610-4A3BCCF45B70}" srcOrd="0" destOrd="0" presId="urn:microsoft.com/office/officeart/2005/8/layout/radial6"/>
    <dgm:cxn modelId="{05002C58-FB88-4C96-857F-8C2F30EFDCEF}" type="presOf" srcId="{3DB93A4F-E408-4D1E-989E-1CF30343C8CF}" destId="{EDE1788E-6DA5-403B-926A-4BD72D01B93C}" srcOrd="0" destOrd="0" presId="urn:microsoft.com/office/officeart/2005/8/layout/radial6"/>
    <dgm:cxn modelId="{31C0A1EC-54FF-4AAF-9BAF-3C78669D1346}" srcId="{DA3BECD3-A5E7-4D40-A516-88BA82070746}" destId="{CD8ECCC0-4C6D-4FE1-99FE-D6362830FF15}" srcOrd="0" destOrd="0" parTransId="{9A626693-4AD8-4B8E-918F-FEEABC82183C}" sibTransId="{B4C47B2B-9AF4-43E8-8BCF-D723F6A094C9}"/>
    <dgm:cxn modelId="{E99F6039-C731-467F-A798-779FA10FEFD2}" type="presParOf" srcId="{466F91F8-030D-4DCC-BD2A-8AAAD9591491}" destId="{990270D0-9EEC-4E5A-AF7E-D080768CB396}" srcOrd="0" destOrd="0" presId="urn:microsoft.com/office/officeart/2005/8/layout/radial6"/>
    <dgm:cxn modelId="{74542277-DC64-4AB6-AB08-DE3E96ACC5F2}" type="presParOf" srcId="{466F91F8-030D-4DCC-BD2A-8AAAD9591491}" destId="{34AA0079-E1AB-4012-921D-6F81E83DE7B1}" srcOrd="1" destOrd="0" presId="urn:microsoft.com/office/officeart/2005/8/layout/radial6"/>
    <dgm:cxn modelId="{876D2BA1-E5B7-49FC-A396-52D687AF27D2}" type="presParOf" srcId="{466F91F8-030D-4DCC-BD2A-8AAAD9591491}" destId="{E8A93A86-AD82-48E8-9CEF-E28485E6CC8C}" srcOrd="2" destOrd="0" presId="urn:microsoft.com/office/officeart/2005/8/layout/radial6"/>
    <dgm:cxn modelId="{FB4B0BF4-C31C-4605-8AF1-2C577496FDB4}" type="presParOf" srcId="{466F91F8-030D-4DCC-BD2A-8AAAD9591491}" destId="{93F80F3A-5257-4D45-B02C-1BC9A02A5DDA}" srcOrd="3" destOrd="0" presId="urn:microsoft.com/office/officeart/2005/8/layout/radial6"/>
    <dgm:cxn modelId="{3E00025F-7321-444B-BC90-5C9DE7876B44}" type="presParOf" srcId="{466F91F8-030D-4DCC-BD2A-8AAAD9591491}" destId="{EC63EB16-C59C-4EFE-943C-8004C6EBB882}" srcOrd="4" destOrd="0" presId="urn:microsoft.com/office/officeart/2005/8/layout/radial6"/>
    <dgm:cxn modelId="{BC354C40-9285-4197-ADB1-7FA33AE9F290}" type="presParOf" srcId="{466F91F8-030D-4DCC-BD2A-8AAAD9591491}" destId="{C9E6AAFF-0234-4D95-BC9B-99E0EE8F8BD2}" srcOrd="5" destOrd="0" presId="urn:microsoft.com/office/officeart/2005/8/layout/radial6"/>
    <dgm:cxn modelId="{CFB66AA7-7B76-4842-9916-F4165F44C4D3}" type="presParOf" srcId="{466F91F8-030D-4DCC-BD2A-8AAAD9591491}" destId="{DF586E71-6F29-4348-A5C3-16D10C3A7812}" srcOrd="6" destOrd="0" presId="urn:microsoft.com/office/officeart/2005/8/layout/radial6"/>
    <dgm:cxn modelId="{823FDF9A-C3B6-4139-8322-411F3CBFDE35}" type="presParOf" srcId="{466F91F8-030D-4DCC-BD2A-8AAAD9591491}" destId="{7305D7CD-9A29-405F-90D0-762874C5823D}" srcOrd="7" destOrd="0" presId="urn:microsoft.com/office/officeart/2005/8/layout/radial6"/>
    <dgm:cxn modelId="{B7BEC135-4513-4DAC-95FF-16EAFBC5D5A6}" type="presParOf" srcId="{466F91F8-030D-4DCC-BD2A-8AAAD9591491}" destId="{7CFF28AE-6994-4BD5-AF18-A8604627D10F}" srcOrd="8" destOrd="0" presId="urn:microsoft.com/office/officeart/2005/8/layout/radial6"/>
    <dgm:cxn modelId="{988BF158-A877-4FD1-B72B-E5B665679DE3}" type="presParOf" srcId="{466F91F8-030D-4DCC-BD2A-8AAAD9591491}" destId="{17BFE552-B6C5-4935-A8F3-5B9D7BE719DE}" srcOrd="9" destOrd="0" presId="urn:microsoft.com/office/officeart/2005/8/layout/radial6"/>
    <dgm:cxn modelId="{A94EEA86-BFE5-460E-B24E-7278F612FA0D}" type="presParOf" srcId="{466F91F8-030D-4DCC-BD2A-8AAAD9591491}" destId="{3EDFFB03-9FEF-4673-858E-F2D0400F5C98}" srcOrd="10" destOrd="0" presId="urn:microsoft.com/office/officeart/2005/8/layout/radial6"/>
    <dgm:cxn modelId="{EB5AE7EA-3F98-4A6D-9557-932C3EA2109B}" type="presParOf" srcId="{466F91F8-030D-4DCC-BD2A-8AAAD9591491}" destId="{D6894AC9-DF70-410A-BADD-4A635C299564}" srcOrd="11" destOrd="0" presId="urn:microsoft.com/office/officeart/2005/8/layout/radial6"/>
    <dgm:cxn modelId="{D5ED1455-B849-421E-B776-A96149138104}" type="presParOf" srcId="{466F91F8-030D-4DCC-BD2A-8AAAD9591491}" destId="{E1901725-0BE5-4B18-8CFC-15358956DB04}" srcOrd="12" destOrd="0" presId="urn:microsoft.com/office/officeart/2005/8/layout/radial6"/>
    <dgm:cxn modelId="{6FA788BD-5AB5-4D9E-856C-57CD63D48B52}" type="presParOf" srcId="{466F91F8-030D-4DCC-BD2A-8AAAD9591491}" destId="{EDE1788E-6DA5-403B-926A-4BD72D01B93C}" srcOrd="13" destOrd="0" presId="urn:microsoft.com/office/officeart/2005/8/layout/radial6"/>
    <dgm:cxn modelId="{C4444AC0-C801-4795-B093-094C380C5B56}" type="presParOf" srcId="{466F91F8-030D-4DCC-BD2A-8AAAD9591491}" destId="{FF6F4D4D-ED1C-4CC9-9FF5-F19FABB2B1FE}" srcOrd="14" destOrd="0" presId="urn:microsoft.com/office/officeart/2005/8/layout/radial6"/>
    <dgm:cxn modelId="{A7704D1C-2E17-4836-ADE9-A759F86B17EA}" type="presParOf" srcId="{466F91F8-030D-4DCC-BD2A-8AAAD9591491}" destId="{CA106841-3E33-4432-9610-4A3BCCF45B70}" srcOrd="15" destOrd="0" presId="urn:microsoft.com/office/officeart/2005/8/layout/radial6"/>
    <dgm:cxn modelId="{08B854FE-1B34-4B36-8067-C1540383A33E}" type="presParOf" srcId="{466F91F8-030D-4DCC-BD2A-8AAAD9591491}" destId="{27308E33-21E5-4769-B4C9-028AB67EEEEA}" srcOrd="16" destOrd="0" presId="urn:microsoft.com/office/officeart/2005/8/layout/radial6"/>
    <dgm:cxn modelId="{8515808D-66F0-4A81-BAD4-C7CB686559DE}" type="presParOf" srcId="{466F91F8-030D-4DCC-BD2A-8AAAD9591491}" destId="{17AAAFF3-5C62-44CF-B6F6-32D8489DF9D3}" srcOrd="17" destOrd="0" presId="urn:microsoft.com/office/officeart/2005/8/layout/radial6"/>
    <dgm:cxn modelId="{A900A47B-3E9E-4E2A-8242-0E3E8A2ABA60}" type="presParOf" srcId="{466F91F8-030D-4DCC-BD2A-8AAAD9591491}" destId="{B77BFAFB-0CC3-482C-97B3-8AC3AEC183E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07887-FD1C-473E-8D02-12C6482184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9FD8-8C2B-4578-9D68-6D388D050EC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6A7AE-1CD9-4C8C-830D-02F5CCD4AB60}" type="par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C65B2-8AE7-42EC-9F6D-A6AA34523FC3}" type="sib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32EB7-66C5-46D5-9F4E-90C21E9DA814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রুই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A8443-CE74-4D7C-BB88-62FAFC9F0121}" type="par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3B7DB-37A4-4353-836A-CACC61290F3A}" type="sib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0A7F5-8DA0-4305-B347-CF33A6748374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কাতলা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B2584-8601-4E8F-8022-0396C742A465}" type="par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CC8FDE-0ACF-41BA-83EC-F4A9E4DBF57C}" type="sib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DB3E5-08C1-4E2F-87C1-05286D5E8D92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মৃগেল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7EC19-6FC3-4A37-AF6D-F21ED573AFF5}" type="par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CAF07-7FF0-4082-974F-9B1C8AA3B5CE}" type="sib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ABC5-602D-4903-AFD3-4D0EA3E266E4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সরপুটি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EE09C-FDA5-4163-B4FE-489EC7D6A1B1}" type="par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CE8A0-05F5-432E-855A-993BF8015132}" type="sib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720B6-CD4E-4D4F-9C34-DBE14B2F6246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কার্পিও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9BB07-DC30-4D6E-96DB-69740B10BBF3}" type="par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E16AD-77EB-4561-8248-FCA797EF0CD9}" type="sib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E1895-6FB0-463F-B0B7-1CEEB4CDE27E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গ্লাসকার্প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EF4C4-C9FD-469A-B91B-2B859489B091}" type="par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AE152-E8F9-4132-A184-FBCEAD74D212}" type="sib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1ADA6-9F12-4618-BC73-262B339D1662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সিলভারকার্প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134D8-6484-4F76-A0DA-98C3246A73D1}" type="par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5D23-0109-4124-8A84-62671CAD8300}" type="sib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3FF94-5CB1-4EEA-87E0-12DD93A1D10A}" type="pres">
      <dgm:prSet presAssocID="{60C07887-FD1C-473E-8D02-12C64821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5A956-462D-4755-8803-24187CFBDC9A}" type="pres">
      <dgm:prSet presAssocID="{60C07887-FD1C-473E-8D02-12C64821840A}" presName="radial" presStyleCnt="0">
        <dgm:presLayoutVars>
          <dgm:animLvl val="ctr"/>
        </dgm:presLayoutVars>
      </dgm:prSet>
      <dgm:spPr/>
    </dgm:pt>
    <dgm:pt modelId="{4B591E6A-2F3E-49E0-B921-67810C2E0CC5}" type="pres">
      <dgm:prSet presAssocID="{6B7E9FD8-8C2B-4578-9D68-6D388D050EC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B0E902D-533E-420E-9FDA-6D0582834A64}" type="pres">
      <dgm:prSet presAssocID="{4A532EB7-66C5-46D5-9F4E-90C21E9DA814}" presName="node" presStyleLbl="vennNode1" presStyleIdx="1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62F-6280-4B20-A20C-3A5E960B69E4}" type="pres">
      <dgm:prSet presAssocID="{F4C0A7F5-8DA0-4305-B347-CF33A6748374}" presName="node" presStyleLbl="vennNode1" presStyleIdx="2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6118-BE67-4AD7-8BBA-0283E45E0BD3}" type="pres">
      <dgm:prSet presAssocID="{31F720B6-CD4E-4D4F-9C34-DBE14B2F6246}" presName="node" presStyleLbl="vennNode1" presStyleIdx="3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9814-7702-4470-8D71-9803B4D65BE2}" type="pres">
      <dgm:prSet presAssocID="{9A7E1895-6FB0-463F-B0B7-1CEEB4CDE27E}" presName="node" presStyleLbl="vennNode1" presStyleIdx="4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4CB8-BD92-409F-8FC6-81BF325331A8}" type="pres">
      <dgm:prSet presAssocID="{66C1ADA6-9F12-4618-BC73-262B339D1662}" presName="node" presStyleLbl="vennNode1" presStyleIdx="5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8F9E-3E16-4A01-862B-E88F9E64362F}" type="pres">
      <dgm:prSet presAssocID="{819DB3E5-08C1-4E2F-87C1-05286D5E8D92}" presName="node" presStyleLbl="vennNode1" presStyleIdx="6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C2DC-003D-40B4-A650-455AB72D1C13}" type="pres">
      <dgm:prSet presAssocID="{42D2ABC5-602D-4903-AFD3-4D0EA3E266E4}" presName="node" presStyleLbl="vennNode1" presStyleIdx="7" presStyleCnt="8" custScaleX="13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06250-9FE0-407F-9B77-A8D3C52FE406}" srcId="{6B7E9FD8-8C2B-4578-9D68-6D388D050EC8}" destId="{4A532EB7-66C5-46D5-9F4E-90C21E9DA814}" srcOrd="0" destOrd="0" parTransId="{A17A8443-CE74-4D7C-BB88-62FAFC9F0121}" sibTransId="{2323B7DB-37A4-4353-836A-CACC61290F3A}"/>
    <dgm:cxn modelId="{6A2590AF-A270-4287-BF77-20D396A4C67B}" srcId="{60C07887-FD1C-473E-8D02-12C64821840A}" destId="{6B7E9FD8-8C2B-4578-9D68-6D388D050EC8}" srcOrd="0" destOrd="0" parTransId="{0F86A7AE-1CD9-4C8C-830D-02F5CCD4AB60}" sibTransId="{1E9C65B2-8AE7-42EC-9F6D-A6AA34523FC3}"/>
    <dgm:cxn modelId="{86A4A312-4785-4385-94AC-E3E2E3D4392B}" type="presOf" srcId="{819DB3E5-08C1-4E2F-87C1-05286D5E8D92}" destId="{4CD38F9E-3E16-4A01-862B-E88F9E64362F}" srcOrd="0" destOrd="0" presId="urn:microsoft.com/office/officeart/2005/8/layout/radial3"/>
    <dgm:cxn modelId="{E34A4143-560C-4A9A-BA92-28A290BA3197}" type="presOf" srcId="{4A532EB7-66C5-46D5-9F4E-90C21E9DA814}" destId="{DB0E902D-533E-420E-9FDA-6D0582834A64}" srcOrd="0" destOrd="0" presId="urn:microsoft.com/office/officeart/2005/8/layout/radial3"/>
    <dgm:cxn modelId="{ADE52D88-D074-4179-9C23-045E3E7DA545}" type="presOf" srcId="{6B7E9FD8-8C2B-4578-9D68-6D388D050EC8}" destId="{4B591E6A-2F3E-49E0-B921-67810C2E0CC5}" srcOrd="0" destOrd="0" presId="urn:microsoft.com/office/officeart/2005/8/layout/radial3"/>
    <dgm:cxn modelId="{61BE4D89-4D23-4A16-868F-262CF163EDF3}" srcId="{6B7E9FD8-8C2B-4578-9D68-6D388D050EC8}" destId="{9A7E1895-6FB0-463F-B0B7-1CEEB4CDE27E}" srcOrd="3" destOrd="0" parTransId="{FCFEF4C4-C9FD-469A-B91B-2B859489B091}" sibTransId="{773AE152-E8F9-4132-A184-FBCEAD74D212}"/>
    <dgm:cxn modelId="{34EFA99E-02DD-4BFC-9E23-C741EFD60174}" type="presOf" srcId="{66C1ADA6-9F12-4618-BC73-262B339D1662}" destId="{03DD4CB8-BD92-409F-8FC6-81BF325331A8}" srcOrd="0" destOrd="0" presId="urn:microsoft.com/office/officeart/2005/8/layout/radial3"/>
    <dgm:cxn modelId="{C207D0C4-5BA5-4208-B055-9448D38DFFB9}" srcId="{6B7E9FD8-8C2B-4578-9D68-6D388D050EC8}" destId="{31F720B6-CD4E-4D4F-9C34-DBE14B2F6246}" srcOrd="2" destOrd="0" parTransId="{9F89BB07-DC30-4D6E-96DB-69740B10BBF3}" sibTransId="{691E16AD-77EB-4561-8248-FCA797EF0CD9}"/>
    <dgm:cxn modelId="{DA2D80A6-C9E0-48A5-90AE-9BAA5288219F}" srcId="{6B7E9FD8-8C2B-4578-9D68-6D388D050EC8}" destId="{66C1ADA6-9F12-4618-BC73-262B339D1662}" srcOrd="4" destOrd="0" parTransId="{E71134D8-6484-4F76-A0DA-98C3246A73D1}" sibTransId="{73885D23-0109-4124-8A84-62671CAD8300}"/>
    <dgm:cxn modelId="{0587F898-52D5-4632-85BE-123AB0733094}" type="presOf" srcId="{9A7E1895-6FB0-463F-B0B7-1CEEB4CDE27E}" destId="{BCA59814-7702-4470-8D71-9803B4D65BE2}" srcOrd="0" destOrd="0" presId="urn:microsoft.com/office/officeart/2005/8/layout/radial3"/>
    <dgm:cxn modelId="{0AF5F403-1662-45BE-B8A9-E162C44C0489}" srcId="{6B7E9FD8-8C2B-4578-9D68-6D388D050EC8}" destId="{819DB3E5-08C1-4E2F-87C1-05286D5E8D92}" srcOrd="5" destOrd="0" parTransId="{43F7EC19-6FC3-4A37-AF6D-F21ED573AFF5}" sibTransId="{D81CAF07-7FF0-4082-974F-9B1C8AA3B5CE}"/>
    <dgm:cxn modelId="{13A4DC5D-AE97-4434-B709-0C8E8A45EA14}" srcId="{6B7E9FD8-8C2B-4578-9D68-6D388D050EC8}" destId="{F4C0A7F5-8DA0-4305-B347-CF33A6748374}" srcOrd="1" destOrd="0" parTransId="{077B2584-8601-4E8F-8022-0396C742A465}" sibTransId="{4BCC8FDE-0ACF-41BA-83EC-F4A9E4DBF57C}"/>
    <dgm:cxn modelId="{6B97C095-05B3-49BC-919C-148E3435F20F}" type="presOf" srcId="{60C07887-FD1C-473E-8D02-12C64821840A}" destId="{D723FF94-5CB1-4EEA-87E0-12DD93A1D10A}" srcOrd="0" destOrd="0" presId="urn:microsoft.com/office/officeart/2005/8/layout/radial3"/>
    <dgm:cxn modelId="{34499D28-3001-4283-8971-17F3724A9644}" type="presOf" srcId="{F4C0A7F5-8DA0-4305-B347-CF33A6748374}" destId="{4ADB762F-6280-4B20-A20C-3A5E960B69E4}" srcOrd="0" destOrd="0" presId="urn:microsoft.com/office/officeart/2005/8/layout/radial3"/>
    <dgm:cxn modelId="{9A87D2C9-3D6C-4DF4-A766-B3516F298EEA}" srcId="{6B7E9FD8-8C2B-4578-9D68-6D388D050EC8}" destId="{42D2ABC5-602D-4903-AFD3-4D0EA3E266E4}" srcOrd="6" destOrd="0" parTransId="{1C3EE09C-FDA5-4163-B4FE-489EC7D6A1B1}" sibTransId="{EF4CE8A0-05F5-432E-855A-993BF8015132}"/>
    <dgm:cxn modelId="{030930FD-8645-4439-8DDC-00C6C963373C}" type="presOf" srcId="{31F720B6-CD4E-4D4F-9C34-DBE14B2F6246}" destId="{AF166118-BE67-4AD7-8BBA-0283E45E0BD3}" srcOrd="0" destOrd="0" presId="urn:microsoft.com/office/officeart/2005/8/layout/radial3"/>
    <dgm:cxn modelId="{18DB18B3-E240-4396-BE84-7277910B7994}" type="presOf" srcId="{42D2ABC5-602D-4903-AFD3-4D0EA3E266E4}" destId="{F343C2DC-003D-40B4-A650-455AB72D1C13}" srcOrd="0" destOrd="0" presId="urn:microsoft.com/office/officeart/2005/8/layout/radial3"/>
    <dgm:cxn modelId="{3B875D7C-3628-4E6B-B0BA-0633C0BBF7C6}" type="presParOf" srcId="{D723FF94-5CB1-4EEA-87E0-12DD93A1D10A}" destId="{5C35A956-462D-4755-8803-24187CFBDC9A}" srcOrd="0" destOrd="0" presId="urn:microsoft.com/office/officeart/2005/8/layout/radial3"/>
    <dgm:cxn modelId="{3E0E2436-1854-416F-9170-07468606ED66}" type="presParOf" srcId="{5C35A956-462D-4755-8803-24187CFBDC9A}" destId="{4B591E6A-2F3E-49E0-B921-67810C2E0CC5}" srcOrd="0" destOrd="0" presId="urn:microsoft.com/office/officeart/2005/8/layout/radial3"/>
    <dgm:cxn modelId="{041DC65F-63E1-42AB-98BC-35797BCB03BA}" type="presParOf" srcId="{5C35A956-462D-4755-8803-24187CFBDC9A}" destId="{DB0E902D-533E-420E-9FDA-6D0582834A64}" srcOrd="1" destOrd="0" presId="urn:microsoft.com/office/officeart/2005/8/layout/radial3"/>
    <dgm:cxn modelId="{222AD010-6BDD-4753-85F9-49FB89CF3DBD}" type="presParOf" srcId="{5C35A956-462D-4755-8803-24187CFBDC9A}" destId="{4ADB762F-6280-4B20-A20C-3A5E960B69E4}" srcOrd="2" destOrd="0" presId="urn:microsoft.com/office/officeart/2005/8/layout/radial3"/>
    <dgm:cxn modelId="{C39BCB7B-6065-4AAC-BD32-1FD414086C36}" type="presParOf" srcId="{5C35A956-462D-4755-8803-24187CFBDC9A}" destId="{AF166118-BE67-4AD7-8BBA-0283E45E0BD3}" srcOrd="3" destOrd="0" presId="urn:microsoft.com/office/officeart/2005/8/layout/radial3"/>
    <dgm:cxn modelId="{5122BF4E-55DD-44F1-84B6-08393B341FCE}" type="presParOf" srcId="{5C35A956-462D-4755-8803-24187CFBDC9A}" destId="{BCA59814-7702-4470-8D71-9803B4D65BE2}" srcOrd="4" destOrd="0" presId="urn:microsoft.com/office/officeart/2005/8/layout/radial3"/>
    <dgm:cxn modelId="{D5F64020-9745-4720-BE49-6558EA9BB22D}" type="presParOf" srcId="{5C35A956-462D-4755-8803-24187CFBDC9A}" destId="{03DD4CB8-BD92-409F-8FC6-81BF325331A8}" srcOrd="5" destOrd="0" presId="urn:microsoft.com/office/officeart/2005/8/layout/radial3"/>
    <dgm:cxn modelId="{BCF4CE3A-B7A6-4298-B72F-71C89ACC8B96}" type="presParOf" srcId="{5C35A956-462D-4755-8803-24187CFBDC9A}" destId="{4CD38F9E-3E16-4A01-862B-E88F9E64362F}" srcOrd="6" destOrd="0" presId="urn:microsoft.com/office/officeart/2005/8/layout/radial3"/>
    <dgm:cxn modelId="{B1A689B5-1217-4C89-978E-C45E5FE1F569}" type="presParOf" srcId="{5C35A956-462D-4755-8803-24187CFBDC9A}" destId="{F343C2DC-003D-40B4-A650-455AB72D1C1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C07887-FD1C-473E-8D02-12C6482184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9FD8-8C2B-4578-9D68-6D388D050E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পাশুপাখি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6A7AE-1CD9-4C8C-830D-02F5CCD4AB60}" type="par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C65B2-8AE7-42EC-9F6D-A6AA34523FC3}" type="sib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32EB7-66C5-46D5-9F4E-90C21E9DA81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গরু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A8443-CE74-4D7C-BB88-62FAFC9F0121}" type="par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3B7DB-37A4-4353-836A-CACC61290F3A}" type="sib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0A7F5-8DA0-4305-B347-CF33A67483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ছাগল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B2584-8601-4E8F-8022-0396C742A465}" type="par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CC8FDE-0ACF-41BA-83EC-F4A9E4DBF57C}" type="sib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DB3E5-08C1-4E2F-87C1-05286D5E8D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কবুতর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7EC19-6FC3-4A37-AF6D-F21ED573AFF5}" type="par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CAF07-7FF0-4082-974F-9B1C8AA3B5CE}" type="sib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ABC5-602D-4903-AFD3-4D0EA3E266E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কোয়েল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EE09C-FDA5-4163-B4FE-489EC7D6A1B1}" type="par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CE8A0-05F5-432E-855A-993BF8015132}" type="sib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720B6-CD4E-4D4F-9C34-DBE14B2F624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ভেড়া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9BB07-DC30-4D6E-96DB-69740B10BBF3}" type="par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E16AD-77EB-4561-8248-FCA797EF0CD9}" type="sib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E1895-6FB0-463F-B0B7-1CEEB4CDE27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EF4C4-C9FD-469A-B91B-2B859489B091}" type="par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AE152-E8F9-4132-A184-FBCEAD74D212}" type="sib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1ADA6-9F12-4618-BC73-262B339D166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মুরগি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134D8-6484-4F76-A0DA-98C3246A73D1}" type="par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5D23-0109-4124-8A84-62671CAD8300}" type="sib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3FF94-5CB1-4EEA-87E0-12DD93A1D10A}" type="pres">
      <dgm:prSet presAssocID="{60C07887-FD1C-473E-8D02-12C64821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5A956-462D-4755-8803-24187CFBDC9A}" type="pres">
      <dgm:prSet presAssocID="{60C07887-FD1C-473E-8D02-12C64821840A}" presName="radial" presStyleCnt="0">
        <dgm:presLayoutVars>
          <dgm:animLvl val="ctr"/>
        </dgm:presLayoutVars>
      </dgm:prSet>
      <dgm:spPr/>
    </dgm:pt>
    <dgm:pt modelId="{4B591E6A-2F3E-49E0-B921-67810C2E0CC5}" type="pres">
      <dgm:prSet presAssocID="{6B7E9FD8-8C2B-4578-9D68-6D388D050EC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B0E902D-533E-420E-9FDA-6D0582834A64}" type="pres">
      <dgm:prSet presAssocID="{4A532EB7-66C5-46D5-9F4E-90C21E9DA814}" presName="node" presStyleLbl="vennNode1" presStyleIdx="1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62F-6280-4B20-A20C-3A5E960B69E4}" type="pres">
      <dgm:prSet presAssocID="{F4C0A7F5-8DA0-4305-B347-CF33A6748374}" presName="node" presStyleLbl="vennNode1" presStyleIdx="2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6118-BE67-4AD7-8BBA-0283E45E0BD3}" type="pres">
      <dgm:prSet presAssocID="{31F720B6-CD4E-4D4F-9C34-DBE14B2F6246}" presName="node" presStyleLbl="vennNode1" presStyleIdx="3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9814-7702-4470-8D71-9803B4D65BE2}" type="pres">
      <dgm:prSet presAssocID="{9A7E1895-6FB0-463F-B0B7-1CEEB4CDE27E}" presName="node" presStyleLbl="vennNode1" presStyleIdx="4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4CB8-BD92-409F-8FC6-81BF325331A8}" type="pres">
      <dgm:prSet presAssocID="{66C1ADA6-9F12-4618-BC73-262B339D1662}" presName="node" presStyleLbl="vennNode1" presStyleIdx="5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8F9E-3E16-4A01-862B-E88F9E64362F}" type="pres">
      <dgm:prSet presAssocID="{819DB3E5-08C1-4E2F-87C1-05286D5E8D92}" presName="node" presStyleLbl="vennNode1" presStyleIdx="6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C2DC-003D-40B4-A650-455AB72D1C13}" type="pres">
      <dgm:prSet presAssocID="{42D2ABC5-602D-4903-AFD3-4D0EA3E266E4}" presName="node" presStyleLbl="vennNode1" presStyleIdx="7" presStyleCnt="8" custScaleX="124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06250-9FE0-407F-9B77-A8D3C52FE406}" srcId="{6B7E9FD8-8C2B-4578-9D68-6D388D050EC8}" destId="{4A532EB7-66C5-46D5-9F4E-90C21E9DA814}" srcOrd="0" destOrd="0" parTransId="{A17A8443-CE74-4D7C-BB88-62FAFC9F0121}" sibTransId="{2323B7DB-37A4-4353-836A-CACC61290F3A}"/>
    <dgm:cxn modelId="{6A2590AF-A270-4287-BF77-20D396A4C67B}" srcId="{60C07887-FD1C-473E-8D02-12C64821840A}" destId="{6B7E9FD8-8C2B-4578-9D68-6D388D050EC8}" srcOrd="0" destOrd="0" parTransId="{0F86A7AE-1CD9-4C8C-830D-02F5CCD4AB60}" sibTransId="{1E9C65B2-8AE7-42EC-9F6D-A6AA34523FC3}"/>
    <dgm:cxn modelId="{6104A493-94C4-447B-93DE-3901B3632C1D}" type="presOf" srcId="{6B7E9FD8-8C2B-4578-9D68-6D388D050EC8}" destId="{4B591E6A-2F3E-49E0-B921-67810C2E0CC5}" srcOrd="0" destOrd="0" presId="urn:microsoft.com/office/officeart/2005/8/layout/radial3"/>
    <dgm:cxn modelId="{319C87DB-23B2-41B8-98FB-154396297A8D}" type="presOf" srcId="{66C1ADA6-9F12-4618-BC73-262B339D1662}" destId="{03DD4CB8-BD92-409F-8FC6-81BF325331A8}" srcOrd="0" destOrd="0" presId="urn:microsoft.com/office/officeart/2005/8/layout/radial3"/>
    <dgm:cxn modelId="{61BE4D89-4D23-4A16-868F-262CF163EDF3}" srcId="{6B7E9FD8-8C2B-4578-9D68-6D388D050EC8}" destId="{9A7E1895-6FB0-463F-B0B7-1CEEB4CDE27E}" srcOrd="3" destOrd="0" parTransId="{FCFEF4C4-C9FD-469A-B91B-2B859489B091}" sibTransId="{773AE152-E8F9-4132-A184-FBCEAD74D212}"/>
    <dgm:cxn modelId="{5ED47FD3-D1FF-4D81-BE0D-625A6F5DDED7}" type="presOf" srcId="{60C07887-FD1C-473E-8D02-12C64821840A}" destId="{D723FF94-5CB1-4EEA-87E0-12DD93A1D10A}" srcOrd="0" destOrd="0" presId="urn:microsoft.com/office/officeart/2005/8/layout/radial3"/>
    <dgm:cxn modelId="{DD072BA1-CEC9-4D8C-9DB6-08CC966F82D5}" type="presOf" srcId="{31F720B6-CD4E-4D4F-9C34-DBE14B2F6246}" destId="{AF166118-BE67-4AD7-8BBA-0283E45E0BD3}" srcOrd="0" destOrd="0" presId="urn:microsoft.com/office/officeart/2005/8/layout/radial3"/>
    <dgm:cxn modelId="{CA78B78B-8D22-49DD-971A-0D45C542AB8D}" type="presOf" srcId="{42D2ABC5-602D-4903-AFD3-4D0EA3E266E4}" destId="{F343C2DC-003D-40B4-A650-455AB72D1C13}" srcOrd="0" destOrd="0" presId="urn:microsoft.com/office/officeart/2005/8/layout/radial3"/>
    <dgm:cxn modelId="{C207D0C4-5BA5-4208-B055-9448D38DFFB9}" srcId="{6B7E9FD8-8C2B-4578-9D68-6D388D050EC8}" destId="{31F720B6-CD4E-4D4F-9C34-DBE14B2F6246}" srcOrd="2" destOrd="0" parTransId="{9F89BB07-DC30-4D6E-96DB-69740B10BBF3}" sibTransId="{691E16AD-77EB-4561-8248-FCA797EF0CD9}"/>
    <dgm:cxn modelId="{DA2D80A6-C9E0-48A5-90AE-9BAA5288219F}" srcId="{6B7E9FD8-8C2B-4578-9D68-6D388D050EC8}" destId="{66C1ADA6-9F12-4618-BC73-262B339D1662}" srcOrd="4" destOrd="0" parTransId="{E71134D8-6484-4F76-A0DA-98C3246A73D1}" sibTransId="{73885D23-0109-4124-8A84-62671CAD8300}"/>
    <dgm:cxn modelId="{61E92472-DB43-4AB0-9325-938E39A405C3}" type="presOf" srcId="{819DB3E5-08C1-4E2F-87C1-05286D5E8D92}" destId="{4CD38F9E-3E16-4A01-862B-E88F9E64362F}" srcOrd="0" destOrd="0" presId="urn:microsoft.com/office/officeart/2005/8/layout/radial3"/>
    <dgm:cxn modelId="{EC81F95B-924F-411C-9006-98974D8D7C44}" type="presOf" srcId="{F4C0A7F5-8DA0-4305-B347-CF33A6748374}" destId="{4ADB762F-6280-4B20-A20C-3A5E960B69E4}" srcOrd="0" destOrd="0" presId="urn:microsoft.com/office/officeart/2005/8/layout/radial3"/>
    <dgm:cxn modelId="{0AF5F403-1662-45BE-B8A9-E162C44C0489}" srcId="{6B7E9FD8-8C2B-4578-9D68-6D388D050EC8}" destId="{819DB3E5-08C1-4E2F-87C1-05286D5E8D92}" srcOrd="5" destOrd="0" parTransId="{43F7EC19-6FC3-4A37-AF6D-F21ED573AFF5}" sibTransId="{D81CAF07-7FF0-4082-974F-9B1C8AA3B5CE}"/>
    <dgm:cxn modelId="{13A4DC5D-AE97-4434-B709-0C8E8A45EA14}" srcId="{6B7E9FD8-8C2B-4578-9D68-6D388D050EC8}" destId="{F4C0A7F5-8DA0-4305-B347-CF33A6748374}" srcOrd="1" destOrd="0" parTransId="{077B2584-8601-4E8F-8022-0396C742A465}" sibTransId="{4BCC8FDE-0ACF-41BA-83EC-F4A9E4DBF57C}"/>
    <dgm:cxn modelId="{DF24F12E-A04A-4667-9AE7-7EDF39EC1BB8}" type="presOf" srcId="{4A532EB7-66C5-46D5-9F4E-90C21E9DA814}" destId="{DB0E902D-533E-420E-9FDA-6D0582834A64}" srcOrd="0" destOrd="0" presId="urn:microsoft.com/office/officeart/2005/8/layout/radial3"/>
    <dgm:cxn modelId="{9A87D2C9-3D6C-4DF4-A766-B3516F298EEA}" srcId="{6B7E9FD8-8C2B-4578-9D68-6D388D050EC8}" destId="{42D2ABC5-602D-4903-AFD3-4D0EA3E266E4}" srcOrd="6" destOrd="0" parTransId="{1C3EE09C-FDA5-4163-B4FE-489EC7D6A1B1}" sibTransId="{EF4CE8A0-05F5-432E-855A-993BF8015132}"/>
    <dgm:cxn modelId="{7C9D242D-191A-4684-9D13-59E419BEFFEA}" type="presOf" srcId="{9A7E1895-6FB0-463F-B0B7-1CEEB4CDE27E}" destId="{BCA59814-7702-4470-8D71-9803B4D65BE2}" srcOrd="0" destOrd="0" presId="urn:microsoft.com/office/officeart/2005/8/layout/radial3"/>
    <dgm:cxn modelId="{1D17895F-9454-4C91-92C7-2CA3BB76B1C4}" type="presParOf" srcId="{D723FF94-5CB1-4EEA-87E0-12DD93A1D10A}" destId="{5C35A956-462D-4755-8803-24187CFBDC9A}" srcOrd="0" destOrd="0" presId="urn:microsoft.com/office/officeart/2005/8/layout/radial3"/>
    <dgm:cxn modelId="{2E883D4C-46DF-463F-9882-1D006C01894E}" type="presParOf" srcId="{5C35A956-462D-4755-8803-24187CFBDC9A}" destId="{4B591E6A-2F3E-49E0-B921-67810C2E0CC5}" srcOrd="0" destOrd="0" presId="urn:microsoft.com/office/officeart/2005/8/layout/radial3"/>
    <dgm:cxn modelId="{ECAE9741-FA74-4238-AD94-7EE874BB9403}" type="presParOf" srcId="{5C35A956-462D-4755-8803-24187CFBDC9A}" destId="{DB0E902D-533E-420E-9FDA-6D0582834A64}" srcOrd="1" destOrd="0" presId="urn:microsoft.com/office/officeart/2005/8/layout/radial3"/>
    <dgm:cxn modelId="{F8EE1D37-C430-40D4-9AC2-769FBDED86EB}" type="presParOf" srcId="{5C35A956-462D-4755-8803-24187CFBDC9A}" destId="{4ADB762F-6280-4B20-A20C-3A5E960B69E4}" srcOrd="2" destOrd="0" presId="urn:microsoft.com/office/officeart/2005/8/layout/radial3"/>
    <dgm:cxn modelId="{6FE8CE11-FE53-41D9-8611-F4E006340E51}" type="presParOf" srcId="{5C35A956-462D-4755-8803-24187CFBDC9A}" destId="{AF166118-BE67-4AD7-8BBA-0283E45E0BD3}" srcOrd="3" destOrd="0" presId="urn:microsoft.com/office/officeart/2005/8/layout/radial3"/>
    <dgm:cxn modelId="{5FF48363-7B18-4CFB-8AF3-AE2F83B1E75D}" type="presParOf" srcId="{5C35A956-462D-4755-8803-24187CFBDC9A}" destId="{BCA59814-7702-4470-8D71-9803B4D65BE2}" srcOrd="4" destOrd="0" presId="urn:microsoft.com/office/officeart/2005/8/layout/radial3"/>
    <dgm:cxn modelId="{A104FF2D-675A-4E34-8AA8-B5461B281A0F}" type="presParOf" srcId="{5C35A956-462D-4755-8803-24187CFBDC9A}" destId="{03DD4CB8-BD92-409F-8FC6-81BF325331A8}" srcOrd="5" destOrd="0" presId="urn:microsoft.com/office/officeart/2005/8/layout/radial3"/>
    <dgm:cxn modelId="{A66B12F8-4976-49B1-B0AE-27E16301B5DB}" type="presParOf" srcId="{5C35A956-462D-4755-8803-24187CFBDC9A}" destId="{4CD38F9E-3E16-4A01-862B-E88F9E64362F}" srcOrd="6" destOrd="0" presId="urn:microsoft.com/office/officeart/2005/8/layout/radial3"/>
    <dgm:cxn modelId="{753CD4C8-C65B-4105-9431-DC5CAEA8FF44}" type="presParOf" srcId="{5C35A956-462D-4755-8803-24187CFBDC9A}" destId="{F343C2DC-003D-40B4-A650-455AB72D1C1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C07887-FD1C-473E-8D02-12C6482184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E9FD8-8C2B-4578-9D68-6D388D050EC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চাষাবাদ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86A7AE-1CD9-4C8C-830D-02F5CCD4AB60}" type="par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9C65B2-8AE7-42EC-9F6D-A6AA34523FC3}" type="sibTrans" cxnId="{6A2590AF-A270-4287-BF77-20D396A4C67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32EB7-66C5-46D5-9F4E-90C21E9DA814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ধান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7A8443-CE74-4D7C-BB88-62FAFC9F0121}" type="par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3B7DB-37A4-4353-836A-CACC61290F3A}" type="sibTrans" cxnId="{CDE06250-9FE0-407F-9B77-A8D3C52FE40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0A7F5-8DA0-4305-B347-CF33A6748374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পাট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7B2584-8601-4E8F-8022-0396C742A465}" type="par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CC8FDE-0ACF-41BA-83EC-F4A9E4DBF57C}" type="sibTrans" cxnId="{13A4DC5D-AE97-4434-B709-0C8E8A45EA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9DB3E5-08C1-4E2F-87C1-05286D5E8D92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শাক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7EC19-6FC3-4A37-AF6D-F21ED573AFF5}" type="par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CAF07-7FF0-4082-974F-9B1C8AA3B5CE}" type="sibTrans" cxnId="{0AF5F403-1662-45BE-B8A9-E162C44C048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ABC5-602D-4903-AFD3-4D0EA3E266E4}">
      <dgm:prSet phldrT="[Text]"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মসলা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3EE09C-FDA5-4163-B4FE-489EC7D6A1B1}" type="par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4CE8A0-05F5-432E-855A-993BF8015132}" type="sibTrans" cxnId="{9A87D2C9-3D6C-4DF4-A766-B3516F298EE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F720B6-CD4E-4D4F-9C34-DBE14B2F6246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89BB07-DC30-4D6E-96DB-69740B10BBF3}" type="par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E16AD-77EB-4561-8248-FCA797EF0CD9}" type="sibTrans" cxnId="{C207D0C4-5BA5-4208-B055-9448D38DFFB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7E1895-6FB0-463F-B0B7-1CEEB4CDE27E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ভূট্টা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EF4C4-C9FD-469A-B91B-2B859489B091}" type="par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AE152-E8F9-4132-A184-FBCEAD74D212}" type="sibTrans" cxnId="{61BE4D89-4D23-4A16-868F-262CF163EDF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C1ADA6-9F12-4618-BC73-262B339D1662}">
      <dgm:prSet custT="1"/>
      <dgm:spPr/>
      <dgm:t>
        <a:bodyPr/>
        <a:lstStyle/>
        <a:p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134D8-6484-4F76-A0DA-98C3246A73D1}" type="par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85D23-0109-4124-8A84-62671CAD8300}" type="sibTrans" cxnId="{DA2D80A6-C9E0-48A5-90AE-9BAA5288219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23FF94-5CB1-4EEA-87E0-12DD93A1D10A}" type="pres">
      <dgm:prSet presAssocID="{60C07887-FD1C-473E-8D02-12C6482184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5A956-462D-4755-8803-24187CFBDC9A}" type="pres">
      <dgm:prSet presAssocID="{60C07887-FD1C-473E-8D02-12C64821840A}" presName="radial" presStyleCnt="0">
        <dgm:presLayoutVars>
          <dgm:animLvl val="ctr"/>
        </dgm:presLayoutVars>
      </dgm:prSet>
      <dgm:spPr/>
    </dgm:pt>
    <dgm:pt modelId="{4B591E6A-2F3E-49E0-B921-67810C2E0CC5}" type="pres">
      <dgm:prSet presAssocID="{6B7E9FD8-8C2B-4578-9D68-6D388D050EC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B0E902D-533E-420E-9FDA-6D0582834A64}" type="pres">
      <dgm:prSet presAssocID="{4A532EB7-66C5-46D5-9F4E-90C21E9DA814}" presName="node" presStyleLbl="vennNode1" presStyleIdx="1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B762F-6280-4B20-A20C-3A5E960B69E4}" type="pres">
      <dgm:prSet presAssocID="{F4C0A7F5-8DA0-4305-B347-CF33A6748374}" presName="node" presStyleLbl="vennNode1" presStyleIdx="2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66118-BE67-4AD7-8BBA-0283E45E0BD3}" type="pres">
      <dgm:prSet presAssocID="{31F720B6-CD4E-4D4F-9C34-DBE14B2F6246}" presName="node" presStyleLbl="vennNode1" presStyleIdx="3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59814-7702-4470-8D71-9803B4D65BE2}" type="pres">
      <dgm:prSet presAssocID="{9A7E1895-6FB0-463F-B0B7-1CEEB4CDE27E}" presName="node" presStyleLbl="vennNode1" presStyleIdx="4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D4CB8-BD92-409F-8FC6-81BF325331A8}" type="pres">
      <dgm:prSet presAssocID="{66C1ADA6-9F12-4618-BC73-262B339D1662}" presName="node" presStyleLbl="vennNode1" presStyleIdx="5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38F9E-3E16-4A01-862B-E88F9E64362F}" type="pres">
      <dgm:prSet presAssocID="{819DB3E5-08C1-4E2F-87C1-05286D5E8D92}" presName="node" presStyleLbl="vennNode1" presStyleIdx="6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3C2DC-003D-40B4-A650-455AB72D1C13}" type="pres">
      <dgm:prSet presAssocID="{42D2ABC5-602D-4903-AFD3-4D0EA3E266E4}" presName="node" presStyleLbl="vennNode1" presStyleIdx="7" presStyleCnt="8" custScaleX="10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668E0-ACC4-4083-A622-95357CFFA490}" type="presOf" srcId="{31F720B6-CD4E-4D4F-9C34-DBE14B2F6246}" destId="{AF166118-BE67-4AD7-8BBA-0283E45E0BD3}" srcOrd="0" destOrd="0" presId="urn:microsoft.com/office/officeart/2005/8/layout/radial3"/>
    <dgm:cxn modelId="{9A87D2C9-3D6C-4DF4-A766-B3516F298EEA}" srcId="{6B7E9FD8-8C2B-4578-9D68-6D388D050EC8}" destId="{42D2ABC5-602D-4903-AFD3-4D0EA3E266E4}" srcOrd="6" destOrd="0" parTransId="{1C3EE09C-FDA5-4163-B4FE-489EC7D6A1B1}" sibTransId="{EF4CE8A0-05F5-432E-855A-993BF8015132}"/>
    <dgm:cxn modelId="{7AA60341-3FBE-4A0B-B8A3-7AD4DB5ECE04}" type="presOf" srcId="{42D2ABC5-602D-4903-AFD3-4D0EA3E266E4}" destId="{F343C2DC-003D-40B4-A650-455AB72D1C13}" srcOrd="0" destOrd="0" presId="urn:microsoft.com/office/officeart/2005/8/layout/radial3"/>
    <dgm:cxn modelId="{6306D328-A7A8-4D9B-8200-E2EADD41474C}" type="presOf" srcId="{6B7E9FD8-8C2B-4578-9D68-6D388D050EC8}" destId="{4B591E6A-2F3E-49E0-B921-67810C2E0CC5}" srcOrd="0" destOrd="0" presId="urn:microsoft.com/office/officeart/2005/8/layout/radial3"/>
    <dgm:cxn modelId="{6A2590AF-A270-4287-BF77-20D396A4C67B}" srcId="{60C07887-FD1C-473E-8D02-12C64821840A}" destId="{6B7E9FD8-8C2B-4578-9D68-6D388D050EC8}" srcOrd="0" destOrd="0" parTransId="{0F86A7AE-1CD9-4C8C-830D-02F5CCD4AB60}" sibTransId="{1E9C65B2-8AE7-42EC-9F6D-A6AA34523FC3}"/>
    <dgm:cxn modelId="{5A516980-B64F-42C4-A0AC-94985076CEDE}" type="presOf" srcId="{9A7E1895-6FB0-463F-B0B7-1CEEB4CDE27E}" destId="{BCA59814-7702-4470-8D71-9803B4D65BE2}" srcOrd="0" destOrd="0" presId="urn:microsoft.com/office/officeart/2005/8/layout/radial3"/>
    <dgm:cxn modelId="{CDE06250-9FE0-407F-9B77-A8D3C52FE406}" srcId="{6B7E9FD8-8C2B-4578-9D68-6D388D050EC8}" destId="{4A532EB7-66C5-46D5-9F4E-90C21E9DA814}" srcOrd="0" destOrd="0" parTransId="{A17A8443-CE74-4D7C-BB88-62FAFC9F0121}" sibTransId="{2323B7DB-37A4-4353-836A-CACC61290F3A}"/>
    <dgm:cxn modelId="{0AF5F403-1662-45BE-B8A9-E162C44C0489}" srcId="{6B7E9FD8-8C2B-4578-9D68-6D388D050EC8}" destId="{819DB3E5-08C1-4E2F-87C1-05286D5E8D92}" srcOrd="5" destOrd="0" parTransId="{43F7EC19-6FC3-4A37-AF6D-F21ED573AFF5}" sibTransId="{D81CAF07-7FF0-4082-974F-9B1C8AA3B5CE}"/>
    <dgm:cxn modelId="{3AB77D66-C76C-4DE8-8B66-7EB8ECC5086B}" type="presOf" srcId="{60C07887-FD1C-473E-8D02-12C64821840A}" destId="{D723FF94-5CB1-4EEA-87E0-12DD93A1D10A}" srcOrd="0" destOrd="0" presId="urn:microsoft.com/office/officeart/2005/8/layout/radial3"/>
    <dgm:cxn modelId="{80BB6415-56E9-4DE5-B549-FCDFF015F988}" type="presOf" srcId="{819DB3E5-08C1-4E2F-87C1-05286D5E8D92}" destId="{4CD38F9E-3E16-4A01-862B-E88F9E64362F}" srcOrd="0" destOrd="0" presId="urn:microsoft.com/office/officeart/2005/8/layout/radial3"/>
    <dgm:cxn modelId="{DA2D80A6-C9E0-48A5-90AE-9BAA5288219F}" srcId="{6B7E9FD8-8C2B-4578-9D68-6D388D050EC8}" destId="{66C1ADA6-9F12-4618-BC73-262B339D1662}" srcOrd="4" destOrd="0" parTransId="{E71134D8-6484-4F76-A0DA-98C3246A73D1}" sibTransId="{73885D23-0109-4124-8A84-62671CAD8300}"/>
    <dgm:cxn modelId="{C207D0C4-5BA5-4208-B055-9448D38DFFB9}" srcId="{6B7E9FD8-8C2B-4578-9D68-6D388D050EC8}" destId="{31F720B6-CD4E-4D4F-9C34-DBE14B2F6246}" srcOrd="2" destOrd="0" parTransId="{9F89BB07-DC30-4D6E-96DB-69740B10BBF3}" sibTransId="{691E16AD-77EB-4561-8248-FCA797EF0CD9}"/>
    <dgm:cxn modelId="{61BE4D89-4D23-4A16-868F-262CF163EDF3}" srcId="{6B7E9FD8-8C2B-4578-9D68-6D388D050EC8}" destId="{9A7E1895-6FB0-463F-B0B7-1CEEB4CDE27E}" srcOrd="3" destOrd="0" parTransId="{FCFEF4C4-C9FD-469A-B91B-2B859489B091}" sibTransId="{773AE152-E8F9-4132-A184-FBCEAD74D212}"/>
    <dgm:cxn modelId="{3C98BBB6-D7EF-4609-B3BA-92BBE9607AE7}" type="presOf" srcId="{F4C0A7F5-8DA0-4305-B347-CF33A6748374}" destId="{4ADB762F-6280-4B20-A20C-3A5E960B69E4}" srcOrd="0" destOrd="0" presId="urn:microsoft.com/office/officeart/2005/8/layout/radial3"/>
    <dgm:cxn modelId="{13A4DC5D-AE97-4434-B709-0C8E8A45EA14}" srcId="{6B7E9FD8-8C2B-4578-9D68-6D388D050EC8}" destId="{F4C0A7F5-8DA0-4305-B347-CF33A6748374}" srcOrd="1" destOrd="0" parTransId="{077B2584-8601-4E8F-8022-0396C742A465}" sibTransId="{4BCC8FDE-0ACF-41BA-83EC-F4A9E4DBF57C}"/>
    <dgm:cxn modelId="{8B51734A-59B7-4801-9653-9BCCE8723CB9}" type="presOf" srcId="{66C1ADA6-9F12-4618-BC73-262B339D1662}" destId="{03DD4CB8-BD92-409F-8FC6-81BF325331A8}" srcOrd="0" destOrd="0" presId="urn:microsoft.com/office/officeart/2005/8/layout/radial3"/>
    <dgm:cxn modelId="{85029CFA-0281-402B-B59F-65DA34A9F708}" type="presOf" srcId="{4A532EB7-66C5-46D5-9F4E-90C21E9DA814}" destId="{DB0E902D-533E-420E-9FDA-6D0582834A64}" srcOrd="0" destOrd="0" presId="urn:microsoft.com/office/officeart/2005/8/layout/radial3"/>
    <dgm:cxn modelId="{B78BC25C-4689-4F58-B20F-6F0DABAFE612}" type="presParOf" srcId="{D723FF94-5CB1-4EEA-87E0-12DD93A1D10A}" destId="{5C35A956-462D-4755-8803-24187CFBDC9A}" srcOrd="0" destOrd="0" presId="urn:microsoft.com/office/officeart/2005/8/layout/radial3"/>
    <dgm:cxn modelId="{F8C7CE16-94B8-4C84-8A2C-AA56DA4A2069}" type="presParOf" srcId="{5C35A956-462D-4755-8803-24187CFBDC9A}" destId="{4B591E6A-2F3E-49E0-B921-67810C2E0CC5}" srcOrd="0" destOrd="0" presId="urn:microsoft.com/office/officeart/2005/8/layout/radial3"/>
    <dgm:cxn modelId="{4B2FEF09-199A-4259-802E-F94381D1A40B}" type="presParOf" srcId="{5C35A956-462D-4755-8803-24187CFBDC9A}" destId="{DB0E902D-533E-420E-9FDA-6D0582834A64}" srcOrd="1" destOrd="0" presId="urn:microsoft.com/office/officeart/2005/8/layout/radial3"/>
    <dgm:cxn modelId="{1C090AD0-3D15-4D6A-88A1-12751FE9994D}" type="presParOf" srcId="{5C35A956-462D-4755-8803-24187CFBDC9A}" destId="{4ADB762F-6280-4B20-A20C-3A5E960B69E4}" srcOrd="2" destOrd="0" presId="urn:microsoft.com/office/officeart/2005/8/layout/radial3"/>
    <dgm:cxn modelId="{39C36F1F-1C6D-4F67-B90C-0AF450D92197}" type="presParOf" srcId="{5C35A956-462D-4755-8803-24187CFBDC9A}" destId="{AF166118-BE67-4AD7-8BBA-0283E45E0BD3}" srcOrd="3" destOrd="0" presId="urn:microsoft.com/office/officeart/2005/8/layout/radial3"/>
    <dgm:cxn modelId="{82B2896D-0C1F-4FA3-A8C1-A06CBFD9AEC0}" type="presParOf" srcId="{5C35A956-462D-4755-8803-24187CFBDC9A}" destId="{BCA59814-7702-4470-8D71-9803B4D65BE2}" srcOrd="4" destOrd="0" presId="urn:microsoft.com/office/officeart/2005/8/layout/radial3"/>
    <dgm:cxn modelId="{E8C25107-AC81-4217-8C99-1724586AF0F1}" type="presParOf" srcId="{5C35A956-462D-4755-8803-24187CFBDC9A}" destId="{03DD4CB8-BD92-409F-8FC6-81BF325331A8}" srcOrd="5" destOrd="0" presId="urn:microsoft.com/office/officeart/2005/8/layout/radial3"/>
    <dgm:cxn modelId="{57A1B98C-D8A7-462C-BC30-35ED0A199420}" type="presParOf" srcId="{5C35A956-462D-4755-8803-24187CFBDC9A}" destId="{4CD38F9E-3E16-4A01-862B-E88F9E64362F}" srcOrd="6" destOrd="0" presId="urn:microsoft.com/office/officeart/2005/8/layout/radial3"/>
    <dgm:cxn modelId="{BC9386E9-63FB-4F4E-93B0-55F5E18433E0}" type="presParOf" srcId="{5C35A956-462D-4755-8803-24187CFBDC9A}" destId="{F343C2DC-003D-40B4-A650-455AB72D1C1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3BECD3-A5E7-4D40-A516-88BA8207074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D8ECCC0-4C6D-4FE1-99FE-D6362830FF15}">
      <dgm:prSet phldrT="[Text]" custT="1"/>
      <dgm:spPr>
        <a:solidFill>
          <a:schemeClr val="tx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ভেষজ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6693-4AD8-4B8E-918F-FEEABC82183C}" type="parTrans" cxnId="{31C0A1EC-54FF-4AAF-9BAF-3C78669D1346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47B2B-9AF4-43E8-8BCF-D723F6A094C9}" type="sibTrans" cxnId="{31C0A1EC-54FF-4AAF-9BAF-3C78669D1346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B62B-936D-431E-9BFD-03248F34DF2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00DC3-1C5B-46F5-A192-FD8AB8D37E71}" type="parTrans" cxnId="{6DDB6AA0-1147-4E0D-9322-E740BC26537E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3971B-7F59-44AF-9FA5-F36A83DCEF17}" type="sibTrans" cxnId="{6DDB6AA0-1147-4E0D-9322-E740BC26537E}">
      <dgm:prSet/>
      <dgm:spPr>
        <a:solidFill>
          <a:srgbClr val="0033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A9643-D3EA-4FBF-870F-D9091CD12D6D}">
      <dgm:prSet phldrT="[Text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0F7F91-23B4-4940-82C8-B2707D7AFD14}" type="parTrans" cxnId="{8408A80F-0390-4B6D-88AF-CB8D3328650A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5504A-A004-4885-B900-EB13328BA7B2}" type="sibTrans" cxnId="{8408A80F-0390-4B6D-88AF-CB8D3328650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5C2C2-391E-436C-BD21-F7C3B918052F}">
      <dgm:prSet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93840-7A78-4342-A4FC-BDDFC3FD023E}" type="parTrans" cxnId="{34E016C6-565F-4F65-BC68-125720CAB088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8EDF-3FCB-40CD-9980-F7D02CA49CFF}" type="sibTrans" cxnId="{34E016C6-565F-4F65-BC68-125720CAB0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F650C-6E1E-427F-9F0B-45D755AE965D}">
      <dgm:prSet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92121E-8B7A-4705-98AA-BD1B1A2971AF}" type="parTrans" cxnId="{C8028D51-759B-4E26-9CAA-005BF8C2BC63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9B56BF-F3B2-4B3F-B87C-1D22ED26D078}" type="sibTrans" cxnId="{C8028D51-759B-4E26-9CAA-005BF8C2BC63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033F9-79F6-4C09-8D9E-73296EC6F05C}">
      <dgm:prSet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6D4A2-A2AC-4BF3-ADEE-2A400885AF4D}" type="parTrans" cxnId="{22305D1E-7BF6-4169-A9C8-0A047638447F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4C56DB-0C3C-40DE-97C3-497FCED57564}" type="sibTrans" cxnId="{22305D1E-7BF6-4169-A9C8-0A04763844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87458-DCD6-4162-B49D-84B2680D64D7}">
      <dgm:prSet phldrT="[Text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04E5F-0F8C-4BD5-9319-BAD2579F8110}" type="sibTrans" cxnId="{7CC28ED6-1937-4EBF-8401-4B02A4E7F2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0C50F-5D7B-4114-91A6-7FA69150CFDB}" type="parTrans" cxnId="{7CC28ED6-1937-4EBF-8401-4B02A4E7F2B0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93A4F-E408-4D1E-989E-1CF30343C8CF}">
      <dgm:prSet phldrT="[Text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C50F31-A8C3-4CB3-95DC-4B3988FEB7B0}" type="sibTrans" cxnId="{63468588-0505-4138-93F4-36C0BC6EFF4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5E1A5-E954-4F33-A722-B2324069ABD5}" type="parTrans" cxnId="{63468588-0505-4138-93F4-36C0BC6EFF40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F91F8-030D-4DCC-BD2A-8AAAD9591491}" type="pres">
      <dgm:prSet presAssocID="{DA3BECD3-A5E7-4D40-A516-88BA82070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270D0-9EEC-4E5A-AF7E-D080768CB396}" type="pres">
      <dgm:prSet presAssocID="{CD8ECCC0-4C6D-4FE1-99FE-D6362830FF15}" presName="centerShape" presStyleLbl="node0" presStyleIdx="0" presStyleCnt="1" custScaleX="122898"/>
      <dgm:spPr/>
      <dgm:t>
        <a:bodyPr/>
        <a:lstStyle/>
        <a:p>
          <a:endParaRPr lang="en-US"/>
        </a:p>
      </dgm:t>
    </dgm:pt>
    <dgm:pt modelId="{34AA0079-E1AB-4012-921D-6F81E83DE7B1}" type="pres">
      <dgm:prSet presAssocID="{45F9B62B-936D-431E-9BFD-03248F34DF25}" presName="node" presStyleLbl="node1" presStyleIdx="0" presStyleCnt="7" custScaleX="17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3A86-AD82-48E8-9CEF-E28485E6CC8C}" type="pres">
      <dgm:prSet presAssocID="{45F9B62B-936D-431E-9BFD-03248F34DF25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93F80F3A-5257-4D45-B02C-1BC9A02A5DDA}" type="pres">
      <dgm:prSet presAssocID="{2B53971B-7F59-44AF-9FA5-F36A83DCEF17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C63EB16-C59C-4EFE-943C-8004C6EBB882}" type="pres">
      <dgm:prSet presAssocID="{17FA9643-D3EA-4FBF-870F-D9091CD12D6D}" presName="node" presStyleLbl="node1" presStyleIdx="1" presStyleCnt="7" custScaleX="172612" custRadScaleRad="95178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AAFF-0234-4D95-BC9B-99E0EE8F8BD2}" type="pres">
      <dgm:prSet presAssocID="{17FA9643-D3EA-4FBF-870F-D9091CD12D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F586E71-6F29-4348-A5C3-16D10C3A7812}" type="pres">
      <dgm:prSet presAssocID="{B555504A-A004-4885-B900-EB13328BA7B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305D7CD-9A29-405F-90D0-762874C5823D}" type="pres">
      <dgm:prSet presAssocID="{3EF5C2C2-391E-436C-BD21-F7C3B918052F}" presName="node" presStyleLbl="node1" presStyleIdx="2" presStyleCnt="7" custScaleX="17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8AE-6994-4BD5-AF18-A8604627D10F}" type="pres">
      <dgm:prSet presAssocID="{3EF5C2C2-391E-436C-BD21-F7C3B918052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17BFE552-B6C5-4935-A8F3-5B9D7BE719DE}" type="pres">
      <dgm:prSet presAssocID="{C3088EDF-3FCB-40CD-9980-F7D02CA49CFF}" presName="sibTrans" presStyleLbl="sibTrans2D1" presStyleIdx="2" presStyleCnt="7"/>
      <dgm:spPr/>
      <dgm:t>
        <a:bodyPr/>
        <a:lstStyle/>
        <a:p>
          <a:endParaRPr lang="en-US"/>
        </a:p>
      </dgm:t>
    </dgm:pt>
    <dgm:pt modelId="{3EDFFB03-9FEF-4673-858E-F2D0400F5C98}" type="pres">
      <dgm:prSet presAssocID="{485033F9-79F6-4C09-8D9E-73296EC6F05C}" presName="node" presStyleLbl="node1" presStyleIdx="3" presStyleCnt="7" custScaleX="172612" custRadScaleRad="107249" custRadScaleInc="-4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AC9-DF70-410A-BADD-4A635C299564}" type="pres">
      <dgm:prSet presAssocID="{485033F9-79F6-4C09-8D9E-73296EC6F05C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E1901725-0BE5-4B18-8CFC-15358956DB04}" type="pres">
      <dgm:prSet presAssocID="{3B4C56DB-0C3C-40DE-97C3-497FCED5756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FACC28D-D3D6-4C99-9435-193CFC785125}" type="pres">
      <dgm:prSet presAssocID="{A11F650C-6E1E-427F-9F0B-45D755AE965D}" presName="node" presStyleLbl="node1" presStyleIdx="4" presStyleCnt="7" custScaleX="172612" custRadScaleRad="106525" custRadScaleInc="38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3B564-7B0D-4DC5-BEF9-420FE7C4E1A5}" type="pres">
      <dgm:prSet presAssocID="{A11F650C-6E1E-427F-9F0B-45D755AE965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57C6F019-E822-4627-B6DF-01885747FFF1}" type="pres">
      <dgm:prSet presAssocID="{039B56BF-F3B2-4B3F-B87C-1D22ED26D078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DE1788E-6DA5-403B-926A-4BD72D01B93C}" type="pres">
      <dgm:prSet presAssocID="{3DB93A4F-E408-4D1E-989E-1CF30343C8CF}" presName="node" presStyleLbl="node1" presStyleIdx="5" presStyleCnt="7" custScaleX="17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4D4D-ED1C-4CC9-9FF5-F19FABB2B1FE}" type="pres">
      <dgm:prSet presAssocID="{3DB93A4F-E408-4D1E-989E-1CF30343C8C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A106841-3E33-4432-9610-4A3BCCF45B70}" type="pres">
      <dgm:prSet presAssocID="{BAC50F31-A8C3-4CB3-95DC-4B3988FEB7B0}" presName="sibTrans" presStyleLbl="sibTrans2D1" presStyleIdx="5" presStyleCnt="7"/>
      <dgm:spPr/>
      <dgm:t>
        <a:bodyPr/>
        <a:lstStyle/>
        <a:p>
          <a:endParaRPr lang="en-US"/>
        </a:p>
      </dgm:t>
    </dgm:pt>
    <dgm:pt modelId="{27308E33-21E5-4769-B4C9-028AB67EEEEA}" type="pres">
      <dgm:prSet presAssocID="{5F387458-DCD6-4162-B49D-84B2680D64D7}" presName="node" presStyleLbl="node1" presStyleIdx="6" presStyleCnt="7" custScaleX="172612" custRadScaleRad="95178" custRadScaleInc="-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FF3-5C62-44CF-B6F6-32D8489DF9D3}" type="pres">
      <dgm:prSet presAssocID="{5F387458-DCD6-4162-B49D-84B2680D64D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B77BFAFB-0CC3-482C-97B3-8AC3AEC183EF}" type="pres">
      <dgm:prSet presAssocID="{E9A04E5F-0F8C-4BD5-9319-BAD2579F8110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8028D51-759B-4E26-9CAA-005BF8C2BC63}" srcId="{CD8ECCC0-4C6D-4FE1-99FE-D6362830FF15}" destId="{A11F650C-6E1E-427F-9F0B-45D755AE965D}" srcOrd="4" destOrd="0" parTransId="{6C92121E-8B7A-4705-98AA-BD1B1A2971AF}" sibTransId="{039B56BF-F3B2-4B3F-B87C-1D22ED26D078}"/>
    <dgm:cxn modelId="{02E73EDA-A228-43FB-8662-C56D2BD835C3}" type="presOf" srcId="{3DB93A4F-E408-4D1E-989E-1CF30343C8CF}" destId="{EDE1788E-6DA5-403B-926A-4BD72D01B93C}" srcOrd="0" destOrd="0" presId="urn:microsoft.com/office/officeart/2005/8/layout/radial6"/>
    <dgm:cxn modelId="{6CAC0C5C-DDCC-401F-839C-1FDC7EDCEA3B}" type="presOf" srcId="{485033F9-79F6-4C09-8D9E-73296EC6F05C}" destId="{3EDFFB03-9FEF-4673-858E-F2D0400F5C98}" srcOrd="0" destOrd="0" presId="urn:microsoft.com/office/officeart/2005/8/layout/radial6"/>
    <dgm:cxn modelId="{34E016C6-565F-4F65-BC68-125720CAB088}" srcId="{CD8ECCC0-4C6D-4FE1-99FE-D6362830FF15}" destId="{3EF5C2C2-391E-436C-BD21-F7C3B918052F}" srcOrd="2" destOrd="0" parTransId="{11193840-7A78-4342-A4FC-BDDFC3FD023E}" sibTransId="{C3088EDF-3FCB-40CD-9980-F7D02CA49CFF}"/>
    <dgm:cxn modelId="{DFA263DE-4B3C-4496-AC79-F513AF74F364}" type="presOf" srcId="{5F387458-DCD6-4162-B49D-84B2680D64D7}" destId="{27308E33-21E5-4769-B4C9-028AB67EEEEA}" srcOrd="0" destOrd="0" presId="urn:microsoft.com/office/officeart/2005/8/layout/radial6"/>
    <dgm:cxn modelId="{89FA49AC-E722-4257-87E5-BF466C150134}" type="presOf" srcId="{A11F650C-6E1E-427F-9F0B-45D755AE965D}" destId="{AFACC28D-D3D6-4C99-9435-193CFC785125}" srcOrd="0" destOrd="0" presId="urn:microsoft.com/office/officeart/2005/8/layout/radial6"/>
    <dgm:cxn modelId="{8408A80F-0390-4B6D-88AF-CB8D3328650A}" srcId="{CD8ECCC0-4C6D-4FE1-99FE-D6362830FF15}" destId="{17FA9643-D3EA-4FBF-870F-D9091CD12D6D}" srcOrd="1" destOrd="0" parTransId="{C70F7F91-23B4-4940-82C8-B2707D7AFD14}" sibTransId="{B555504A-A004-4885-B900-EB13328BA7B2}"/>
    <dgm:cxn modelId="{9A27F5A9-D99E-4195-AD27-040F4CD72534}" type="presOf" srcId="{039B56BF-F3B2-4B3F-B87C-1D22ED26D078}" destId="{57C6F019-E822-4627-B6DF-01885747FFF1}" srcOrd="0" destOrd="0" presId="urn:microsoft.com/office/officeart/2005/8/layout/radial6"/>
    <dgm:cxn modelId="{7F18A832-27C7-4E9C-85EF-045FED482D73}" type="presOf" srcId="{3B4C56DB-0C3C-40DE-97C3-497FCED57564}" destId="{E1901725-0BE5-4B18-8CFC-15358956DB04}" srcOrd="0" destOrd="0" presId="urn:microsoft.com/office/officeart/2005/8/layout/radial6"/>
    <dgm:cxn modelId="{19D08025-0184-4ADD-B4FA-4FE556C16A4F}" type="presOf" srcId="{BAC50F31-A8C3-4CB3-95DC-4B3988FEB7B0}" destId="{CA106841-3E33-4432-9610-4A3BCCF45B70}" srcOrd="0" destOrd="0" presId="urn:microsoft.com/office/officeart/2005/8/layout/radial6"/>
    <dgm:cxn modelId="{63468588-0505-4138-93F4-36C0BC6EFF40}" srcId="{CD8ECCC0-4C6D-4FE1-99FE-D6362830FF15}" destId="{3DB93A4F-E408-4D1E-989E-1CF30343C8CF}" srcOrd="5" destOrd="0" parTransId="{5F65E1A5-E954-4F33-A722-B2324069ABD5}" sibTransId="{BAC50F31-A8C3-4CB3-95DC-4B3988FEB7B0}"/>
    <dgm:cxn modelId="{6CA7E0A7-803A-4D39-8F12-4B3425C96E77}" type="presOf" srcId="{DA3BECD3-A5E7-4D40-A516-88BA82070746}" destId="{466F91F8-030D-4DCC-BD2A-8AAAD9591491}" srcOrd="0" destOrd="0" presId="urn:microsoft.com/office/officeart/2005/8/layout/radial6"/>
    <dgm:cxn modelId="{7CC28ED6-1937-4EBF-8401-4B02A4E7F2B0}" srcId="{CD8ECCC0-4C6D-4FE1-99FE-D6362830FF15}" destId="{5F387458-DCD6-4162-B49D-84B2680D64D7}" srcOrd="6" destOrd="0" parTransId="{7660C50F-5D7B-4114-91A6-7FA69150CFDB}" sibTransId="{E9A04E5F-0F8C-4BD5-9319-BAD2579F8110}"/>
    <dgm:cxn modelId="{92ADD6A5-B6E7-46CB-839D-CD03DD5012C3}" type="presOf" srcId="{17FA9643-D3EA-4FBF-870F-D9091CD12D6D}" destId="{EC63EB16-C59C-4EFE-943C-8004C6EBB882}" srcOrd="0" destOrd="0" presId="urn:microsoft.com/office/officeart/2005/8/layout/radial6"/>
    <dgm:cxn modelId="{B5906871-88AF-44E7-9166-8633B1CCF467}" type="presOf" srcId="{E9A04E5F-0F8C-4BD5-9319-BAD2579F8110}" destId="{B77BFAFB-0CC3-482C-97B3-8AC3AEC183EF}" srcOrd="0" destOrd="0" presId="urn:microsoft.com/office/officeart/2005/8/layout/radial6"/>
    <dgm:cxn modelId="{CC5A24A2-C85E-456B-8EB4-E82A27274F60}" type="presOf" srcId="{CD8ECCC0-4C6D-4FE1-99FE-D6362830FF15}" destId="{990270D0-9EEC-4E5A-AF7E-D080768CB396}" srcOrd="0" destOrd="0" presId="urn:microsoft.com/office/officeart/2005/8/layout/radial6"/>
    <dgm:cxn modelId="{22305D1E-7BF6-4169-A9C8-0A047638447F}" srcId="{CD8ECCC0-4C6D-4FE1-99FE-D6362830FF15}" destId="{485033F9-79F6-4C09-8D9E-73296EC6F05C}" srcOrd="3" destOrd="0" parTransId="{BB16D4A2-A2AC-4BF3-ADEE-2A400885AF4D}" sibTransId="{3B4C56DB-0C3C-40DE-97C3-497FCED57564}"/>
    <dgm:cxn modelId="{CB45D30A-2717-48C2-A3D8-7725F73B747E}" type="presOf" srcId="{45F9B62B-936D-431E-9BFD-03248F34DF25}" destId="{34AA0079-E1AB-4012-921D-6F81E83DE7B1}" srcOrd="0" destOrd="0" presId="urn:microsoft.com/office/officeart/2005/8/layout/radial6"/>
    <dgm:cxn modelId="{6DDB6AA0-1147-4E0D-9322-E740BC26537E}" srcId="{CD8ECCC0-4C6D-4FE1-99FE-D6362830FF15}" destId="{45F9B62B-936D-431E-9BFD-03248F34DF25}" srcOrd="0" destOrd="0" parTransId="{C1600DC3-1C5B-46F5-A192-FD8AB8D37E71}" sibTransId="{2B53971B-7F59-44AF-9FA5-F36A83DCEF17}"/>
    <dgm:cxn modelId="{A6AE9A32-18E9-4F5A-AB42-3B8D82A15A48}" type="presOf" srcId="{2B53971B-7F59-44AF-9FA5-F36A83DCEF17}" destId="{93F80F3A-5257-4D45-B02C-1BC9A02A5DDA}" srcOrd="0" destOrd="0" presId="urn:microsoft.com/office/officeart/2005/8/layout/radial6"/>
    <dgm:cxn modelId="{5D41961B-D9A2-4740-9217-6326055FD7E8}" type="presOf" srcId="{B555504A-A004-4885-B900-EB13328BA7B2}" destId="{DF586E71-6F29-4348-A5C3-16D10C3A7812}" srcOrd="0" destOrd="0" presId="urn:microsoft.com/office/officeart/2005/8/layout/radial6"/>
    <dgm:cxn modelId="{89518976-3F29-4647-82A5-F2FAC913B274}" type="presOf" srcId="{C3088EDF-3FCB-40CD-9980-F7D02CA49CFF}" destId="{17BFE552-B6C5-4935-A8F3-5B9D7BE719DE}" srcOrd="0" destOrd="0" presId="urn:microsoft.com/office/officeart/2005/8/layout/radial6"/>
    <dgm:cxn modelId="{31C0A1EC-54FF-4AAF-9BAF-3C78669D1346}" srcId="{DA3BECD3-A5E7-4D40-A516-88BA82070746}" destId="{CD8ECCC0-4C6D-4FE1-99FE-D6362830FF15}" srcOrd="0" destOrd="0" parTransId="{9A626693-4AD8-4B8E-918F-FEEABC82183C}" sibTransId="{B4C47B2B-9AF4-43E8-8BCF-D723F6A094C9}"/>
    <dgm:cxn modelId="{48629A7D-55E2-4389-B323-510DDA4DEB8B}" type="presOf" srcId="{3EF5C2C2-391E-436C-BD21-F7C3B918052F}" destId="{7305D7CD-9A29-405F-90D0-762874C5823D}" srcOrd="0" destOrd="0" presId="urn:microsoft.com/office/officeart/2005/8/layout/radial6"/>
    <dgm:cxn modelId="{68D8D380-2F29-4B28-B688-2B8E8630B418}" type="presParOf" srcId="{466F91F8-030D-4DCC-BD2A-8AAAD9591491}" destId="{990270D0-9EEC-4E5A-AF7E-D080768CB396}" srcOrd="0" destOrd="0" presId="urn:microsoft.com/office/officeart/2005/8/layout/radial6"/>
    <dgm:cxn modelId="{4EFDC5EE-01B4-4C9D-A6C0-E2F851B89A72}" type="presParOf" srcId="{466F91F8-030D-4DCC-BD2A-8AAAD9591491}" destId="{34AA0079-E1AB-4012-921D-6F81E83DE7B1}" srcOrd="1" destOrd="0" presId="urn:microsoft.com/office/officeart/2005/8/layout/radial6"/>
    <dgm:cxn modelId="{92C985D6-180F-454D-997C-2ECB202D28D2}" type="presParOf" srcId="{466F91F8-030D-4DCC-BD2A-8AAAD9591491}" destId="{E8A93A86-AD82-48E8-9CEF-E28485E6CC8C}" srcOrd="2" destOrd="0" presId="urn:microsoft.com/office/officeart/2005/8/layout/radial6"/>
    <dgm:cxn modelId="{DD7F2C78-A253-483D-815C-B76F304FB8E0}" type="presParOf" srcId="{466F91F8-030D-4DCC-BD2A-8AAAD9591491}" destId="{93F80F3A-5257-4D45-B02C-1BC9A02A5DDA}" srcOrd="3" destOrd="0" presId="urn:microsoft.com/office/officeart/2005/8/layout/radial6"/>
    <dgm:cxn modelId="{4CDA6E2D-BC45-4904-BFF0-22CDAC655BB8}" type="presParOf" srcId="{466F91F8-030D-4DCC-BD2A-8AAAD9591491}" destId="{EC63EB16-C59C-4EFE-943C-8004C6EBB882}" srcOrd="4" destOrd="0" presId="urn:microsoft.com/office/officeart/2005/8/layout/radial6"/>
    <dgm:cxn modelId="{DA56BA24-DEFD-461D-A418-6AECA0E73535}" type="presParOf" srcId="{466F91F8-030D-4DCC-BD2A-8AAAD9591491}" destId="{C9E6AAFF-0234-4D95-BC9B-99E0EE8F8BD2}" srcOrd="5" destOrd="0" presId="urn:microsoft.com/office/officeart/2005/8/layout/radial6"/>
    <dgm:cxn modelId="{C34F9381-456F-47D7-9E7C-FD0BF40A7207}" type="presParOf" srcId="{466F91F8-030D-4DCC-BD2A-8AAAD9591491}" destId="{DF586E71-6F29-4348-A5C3-16D10C3A7812}" srcOrd="6" destOrd="0" presId="urn:microsoft.com/office/officeart/2005/8/layout/radial6"/>
    <dgm:cxn modelId="{72876983-7CD8-4B8F-AC31-8DE4D2CC444E}" type="presParOf" srcId="{466F91F8-030D-4DCC-BD2A-8AAAD9591491}" destId="{7305D7CD-9A29-405F-90D0-762874C5823D}" srcOrd="7" destOrd="0" presId="urn:microsoft.com/office/officeart/2005/8/layout/radial6"/>
    <dgm:cxn modelId="{E08DC2E3-662C-4FD6-B094-C4EB1A3B2071}" type="presParOf" srcId="{466F91F8-030D-4DCC-BD2A-8AAAD9591491}" destId="{7CFF28AE-6994-4BD5-AF18-A8604627D10F}" srcOrd="8" destOrd="0" presId="urn:microsoft.com/office/officeart/2005/8/layout/radial6"/>
    <dgm:cxn modelId="{B3CF73E6-91E3-4BCD-9BA6-CAB9B756990B}" type="presParOf" srcId="{466F91F8-030D-4DCC-BD2A-8AAAD9591491}" destId="{17BFE552-B6C5-4935-A8F3-5B9D7BE719DE}" srcOrd="9" destOrd="0" presId="urn:microsoft.com/office/officeart/2005/8/layout/radial6"/>
    <dgm:cxn modelId="{939D2FA0-BD46-49ED-A058-3B1472545031}" type="presParOf" srcId="{466F91F8-030D-4DCC-BD2A-8AAAD9591491}" destId="{3EDFFB03-9FEF-4673-858E-F2D0400F5C98}" srcOrd="10" destOrd="0" presId="urn:microsoft.com/office/officeart/2005/8/layout/radial6"/>
    <dgm:cxn modelId="{055341B8-F85E-4112-B4EB-A5EF8EE215EA}" type="presParOf" srcId="{466F91F8-030D-4DCC-BD2A-8AAAD9591491}" destId="{D6894AC9-DF70-410A-BADD-4A635C299564}" srcOrd="11" destOrd="0" presId="urn:microsoft.com/office/officeart/2005/8/layout/radial6"/>
    <dgm:cxn modelId="{64B1DA6D-0F5B-442D-A1BD-D3DBE0392735}" type="presParOf" srcId="{466F91F8-030D-4DCC-BD2A-8AAAD9591491}" destId="{E1901725-0BE5-4B18-8CFC-15358956DB04}" srcOrd="12" destOrd="0" presId="urn:microsoft.com/office/officeart/2005/8/layout/radial6"/>
    <dgm:cxn modelId="{5F545DE9-AB23-42CC-8F88-9B298144049B}" type="presParOf" srcId="{466F91F8-030D-4DCC-BD2A-8AAAD9591491}" destId="{AFACC28D-D3D6-4C99-9435-193CFC785125}" srcOrd="13" destOrd="0" presId="urn:microsoft.com/office/officeart/2005/8/layout/radial6"/>
    <dgm:cxn modelId="{73F98CC5-AD33-43B6-B83F-A923A93146AF}" type="presParOf" srcId="{466F91F8-030D-4DCC-BD2A-8AAAD9591491}" destId="{FBD3B564-7B0D-4DC5-BEF9-420FE7C4E1A5}" srcOrd="14" destOrd="0" presId="urn:microsoft.com/office/officeart/2005/8/layout/radial6"/>
    <dgm:cxn modelId="{48341258-A43B-4816-8171-C62A1613C7A3}" type="presParOf" srcId="{466F91F8-030D-4DCC-BD2A-8AAAD9591491}" destId="{57C6F019-E822-4627-B6DF-01885747FFF1}" srcOrd="15" destOrd="0" presId="urn:microsoft.com/office/officeart/2005/8/layout/radial6"/>
    <dgm:cxn modelId="{7E398C3A-BFFB-4A96-9F34-4B626CD4C46D}" type="presParOf" srcId="{466F91F8-030D-4DCC-BD2A-8AAAD9591491}" destId="{EDE1788E-6DA5-403B-926A-4BD72D01B93C}" srcOrd="16" destOrd="0" presId="urn:microsoft.com/office/officeart/2005/8/layout/radial6"/>
    <dgm:cxn modelId="{A90CD844-5296-4790-90DE-47F30023B7F6}" type="presParOf" srcId="{466F91F8-030D-4DCC-BD2A-8AAAD9591491}" destId="{FF6F4D4D-ED1C-4CC9-9FF5-F19FABB2B1FE}" srcOrd="17" destOrd="0" presId="urn:microsoft.com/office/officeart/2005/8/layout/radial6"/>
    <dgm:cxn modelId="{AC879C42-BD38-4EBC-AA6C-8FF6B320A86F}" type="presParOf" srcId="{466F91F8-030D-4DCC-BD2A-8AAAD9591491}" destId="{CA106841-3E33-4432-9610-4A3BCCF45B70}" srcOrd="18" destOrd="0" presId="urn:microsoft.com/office/officeart/2005/8/layout/radial6"/>
    <dgm:cxn modelId="{9E287049-7F48-4E6A-A53D-1844B2AEDFC8}" type="presParOf" srcId="{466F91F8-030D-4DCC-BD2A-8AAAD9591491}" destId="{27308E33-21E5-4769-B4C9-028AB67EEEEA}" srcOrd="19" destOrd="0" presId="urn:microsoft.com/office/officeart/2005/8/layout/radial6"/>
    <dgm:cxn modelId="{24643E47-E6B1-4447-B4E9-9BCEF57D447C}" type="presParOf" srcId="{466F91F8-030D-4DCC-BD2A-8AAAD9591491}" destId="{17AAAFF3-5C62-44CF-B6F6-32D8489DF9D3}" srcOrd="20" destOrd="0" presId="urn:microsoft.com/office/officeart/2005/8/layout/radial6"/>
    <dgm:cxn modelId="{6980A078-7FAB-4E2C-A811-F8AF84C001D7}" type="presParOf" srcId="{466F91F8-030D-4DCC-BD2A-8AAAD9591491}" destId="{B77BFAFB-0CC3-482C-97B3-8AC3AEC183E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3BECD3-A5E7-4D40-A516-88BA8207074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D8ECCC0-4C6D-4FE1-99FE-D6362830FF15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বনজ</a:t>
          </a:r>
          <a:r>
            <a: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6693-4AD8-4B8E-918F-FEEABC82183C}" type="par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47B2B-9AF4-43E8-8BCF-D723F6A094C9}" type="sibTrans" cxnId="{31C0A1EC-54FF-4AAF-9BAF-3C78669D1346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B62B-936D-431E-9BFD-03248F34DF2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00DC3-1C5B-46F5-A192-FD8AB8D37E71}" type="parTrans" cxnId="{6DDB6AA0-1147-4E0D-9322-E740BC26537E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3971B-7F59-44AF-9FA5-F36A83DCEF17}" type="sibTrans" cxnId="{6DDB6AA0-1147-4E0D-9322-E740BC26537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A9643-D3EA-4FBF-870F-D9091CD12D6D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0F7F91-23B4-4940-82C8-B2707D7AFD14}" type="parTrans" cxnId="{8408A80F-0390-4B6D-88AF-CB8D3328650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5504A-A004-4885-B900-EB13328BA7B2}" type="sibTrans" cxnId="{8408A80F-0390-4B6D-88AF-CB8D3328650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93A4F-E408-4D1E-989E-1CF30343C8C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5E1A5-E954-4F33-A722-B2324069ABD5}" type="parTrans" cxnId="{63468588-0505-4138-93F4-36C0BC6EFF4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C50F31-A8C3-4CB3-95DC-4B3988FEB7B0}" type="sibTrans" cxnId="{63468588-0505-4138-93F4-36C0BC6EFF4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87458-DCD6-4162-B49D-84B2680D64D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0C50F-5D7B-4114-91A6-7FA69150CFDB}" type="parTrans" cxnId="{7CC28ED6-1937-4EBF-8401-4B02A4E7F2B0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04E5F-0F8C-4BD5-9319-BAD2579F8110}" type="sibTrans" cxnId="{7CC28ED6-1937-4EBF-8401-4B02A4E7F2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5C2C2-391E-436C-BD21-F7C3B918052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93840-7A78-4342-A4FC-BDDFC3FD023E}" type="parTrans" cxnId="{34E016C6-565F-4F65-BC68-125720CAB088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8EDF-3FCB-40CD-9980-F7D02CA49CFF}" type="sibTrans" cxnId="{34E016C6-565F-4F65-BC68-125720CAB0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033F9-79F6-4C09-8D9E-73296EC6F05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6600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6D4A2-A2AC-4BF3-ADEE-2A400885AF4D}" type="parTrans" cxnId="{22305D1E-7BF6-4169-A9C8-0A047638447F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4C56DB-0C3C-40DE-97C3-497FCED57564}" type="sibTrans" cxnId="{22305D1E-7BF6-4169-A9C8-0A04763844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70000" prstMaterial="matte">
          <a:bevelT w="127000" h="63500"/>
        </a:sp3d>
      </dgm:spPr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F91F8-030D-4DCC-BD2A-8AAAD9591491}" type="pres">
      <dgm:prSet presAssocID="{DA3BECD3-A5E7-4D40-A516-88BA82070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270D0-9EEC-4E5A-AF7E-D080768CB396}" type="pres">
      <dgm:prSet presAssocID="{CD8ECCC0-4C6D-4FE1-99FE-D6362830FF15}" presName="centerShape" presStyleLbl="node0" presStyleIdx="0" presStyleCnt="1" custScaleX="100351" custScaleY="98406"/>
      <dgm:spPr/>
      <dgm:t>
        <a:bodyPr/>
        <a:lstStyle/>
        <a:p>
          <a:endParaRPr lang="en-US"/>
        </a:p>
      </dgm:t>
    </dgm:pt>
    <dgm:pt modelId="{34AA0079-E1AB-4012-921D-6F81E83DE7B1}" type="pres">
      <dgm:prSet presAssocID="{45F9B62B-936D-431E-9BFD-03248F34DF25}" presName="node" presStyleLbl="node1" presStyleIdx="0" presStyleCnt="6" custScaleX="14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3A86-AD82-48E8-9CEF-E28485E6CC8C}" type="pres">
      <dgm:prSet presAssocID="{45F9B62B-936D-431E-9BFD-03248F34DF25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93F80F3A-5257-4D45-B02C-1BC9A02A5DDA}" type="pres">
      <dgm:prSet presAssocID="{2B53971B-7F59-44AF-9FA5-F36A83DCEF1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C63EB16-C59C-4EFE-943C-8004C6EBB882}" type="pres">
      <dgm:prSet presAssocID="{17FA9643-D3EA-4FBF-870F-D9091CD12D6D}" presName="node" presStyleLbl="node1" presStyleIdx="1" presStyleCnt="6" custScaleX="145636" custRadScaleRad="95178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AAFF-0234-4D95-BC9B-99E0EE8F8BD2}" type="pres">
      <dgm:prSet presAssocID="{17FA9643-D3EA-4FBF-870F-D9091CD12D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F586E71-6F29-4348-A5C3-16D10C3A7812}" type="pres">
      <dgm:prSet presAssocID="{B555504A-A004-4885-B900-EB13328BA7B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305D7CD-9A29-405F-90D0-762874C5823D}" type="pres">
      <dgm:prSet presAssocID="{3EF5C2C2-391E-436C-BD21-F7C3B918052F}" presName="node" presStyleLbl="node1" presStyleIdx="2" presStyleCnt="6" custScaleX="14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8AE-6994-4BD5-AF18-A8604627D10F}" type="pres">
      <dgm:prSet presAssocID="{3EF5C2C2-391E-436C-BD21-F7C3B918052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17BFE552-B6C5-4935-A8F3-5B9D7BE719DE}" type="pres">
      <dgm:prSet presAssocID="{C3088EDF-3FCB-40CD-9980-F7D02CA49CF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EDFFB03-9FEF-4673-858E-F2D0400F5C98}" type="pres">
      <dgm:prSet presAssocID="{485033F9-79F6-4C09-8D9E-73296EC6F05C}" presName="node" presStyleLbl="node1" presStyleIdx="3" presStyleCnt="6" custScaleX="145636" custRadScaleRad="107249" custRadScaleInc="-4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AC9-DF70-410A-BADD-4A635C299564}" type="pres">
      <dgm:prSet presAssocID="{485033F9-79F6-4C09-8D9E-73296EC6F05C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E1901725-0BE5-4B18-8CFC-15358956DB04}" type="pres">
      <dgm:prSet presAssocID="{3B4C56DB-0C3C-40DE-97C3-497FCED5756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DE1788E-6DA5-403B-926A-4BD72D01B93C}" type="pres">
      <dgm:prSet presAssocID="{3DB93A4F-E408-4D1E-989E-1CF30343C8CF}" presName="node" presStyleLbl="node1" presStyleIdx="4" presStyleCnt="6" custScaleX="14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4D4D-ED1C-4CC9-9FF5-F19FABB2B1FE}" type="pres">
      <dgm:prSet presAssocID="{3DB93A4F-E408-4D1E-989E-1CF30343C8C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A106841-3E33-4432-9610-4A3BCCF45B70}" type="pres">
      <dgm:prSet presAssocID="{BAC50F31-A8C3-4CB3-95DC-4B3988FEB7B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7308E33-21E5-4769-B4C9-028AB67EEEEA}" type="pres">
      <dgm:prSet presAssocID="{5F387458-DCD6-4162-B49D-84B2680D64D7}" presName="node" presStyleLbl="node1" presStyleIdx="5" presStyleCnt="6" custScaleX="145636" custRadScaleRad="95178" custRadScaleInc="-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FF3-5C62-44CF-B6F6-32D8489DF9D3}" type="pres">
      <dgm:prSet presAssocID="{5F387458-DCD6-4162-B49D-84B2680D64D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B77BFAFB-0CC3-482C-97B3-8AC3AEC183EF}" type="pres">
      <dgm:prSet presAssocID="{E9A04E5F-0F8C-4BD5-9319-BAD2579F811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A6B3E2F-5A58-4FF3-B9A0-593AA208AA56}" type="presOf" srcId="{45F9B62B-936D-431E-9BFD-03248F34DF25}" destId="{34AA0079-E1AB-4012-921D-6F81E83DE7B1}" srcOrd="0" destOrd="0" presId="urn:microsoft.com/office/officeart/2005/8/layout/radial6"/>
    <dgm:cxn modelId="{34E016C6-565F-4F65-BC68-125720CAB088}" srcId="{CD8ECCC0-4C6D-4FE1-99FE-D6362830FF15}" destId="{3EF5C2C2-391E-436C-BD21-F7C3B918052F}" srcOrd="2" destOrd="0" parTransId="{11193840-7A78-4342-A4FC-BDDFC3FD023E}" sibTransId="{C3088EDF-3FCB-40CD-9980-F7D02CA49CFF}"/>
    <dgm:cxn modelId="{FCCF2667-7DA1-4240-8D93-24FEB1102029}" type="presOf" srcId="{485033F9-79F6-4C09-8D9E-73296EC6F05C}" destId="{3EDFFB03-9FEF-4673-858E-F2D0400F5C98}" srcOrd="0" destOrd="0" presId="urn:microsoft.com/office/officeart/2005/8/layout/radial6"/>
    <dgm:cxn modelId="{A61A1384-6939-48FA-840E-19AB89B008D9}" type="presOf" srcId="{DA3BECD3-A5E7-4D40-A516-88BA82070746}" destId="{466F91F8-030D-4DCC-BD2A-8AAAD9591491}" srcOrd="0" destOrd="0" presId="urn:microsoft.com/office/officeart/2005/8/layout/radial6"/>
    <dgm:cxn modelId="{ABC3FC70-B4EF-4E51-AA61-DC5B15A92D68}" type="presOf" srcId="{17FA9643-D3EA-4FBF-870F-D9091CD12D6D}" destId="{EC63EB16-C59C-4EFE-943C-8004C6EBB882}" srcOrd="0" destOrd="0" presId="urn:microsoft.com/office/officeart/2005/8/layout/radial6"/>
    <dgm:cxn modelId="{8408A80F-0390-4B6D-88AF-CB8D3328650A}" srcId="{CD8ECCC0-4C6D-4FE1-99FE-D6362830FF15}" destId="{17FA9643-D3EA-4FBF-870F-D9091CD12D6D}" srcOrd="1" destOrd="0" parTransId="{C70F7F91-23B4-4940-82C8-B2707D7AFD14}" sibTransId="{B555504A-A004-4885-B900-EB13328BA7B2}"/>
    <dgm:cxn modelId="{9A736441-864C-4422-8E00-DB94DC5A4319}" type="presOf" srcId="{3B4C56DB-0C3C-40DE-97C3-497FCED57564}" destId="{E1901725-0BE5-4B18-8CFC-15358956DB04}" srcOrd="0" destOrd="0" presId="urn:microsoft.com/office/officeart/2005/8/layout/radial6"/>
    <dgm:cxn modelId="{F0B854B3-C59A-4A40-BAB9-ACB0820E31CA}" type="presOf" srcId="{CD8ECCC0-4C6D-4FE1-99FE-D6362830FF15}" destId="{990270D0-9EEC-4E5A-AF7E-D080768CB396}" srcOrd="0" destOrd="0" presId="urn:microsoft.com/office/officeart/2005/8/layout/radial6"/>
    <dgm:cxn modelId="{B0CEA15B-9F89-44D5-9AB0-29F111E099C6}" type="presOf" srcId="{3DB93A4F-E408-4D1E-989E-1CF30343C8CF}" destId="{EDE1788E-6DA5-403B-926A-4BD72D01B93C}" srcOrd="0" destOrd="0" presId="urn:microsoft.com/office/officeart/2005/8/layout/radial6"/>
    <dgm:cxn modelId="{63468588-0505-4138-93F4-36C0BC6EFF40}" srcId="{CD8ECCC0-4C6D-4FE1-99FE-D6362830FF15}" destId="{3DB93A4F-E408-4D1E-989E-1CF30343C8CF}" srcOrd="4" destOrd="0" parTransId="{5F65E1A5-E954-4F33-A722-B2324069ABD5}" sibTransId="{BAC50F31-A8C3-4CB3-95DC-4B3988FEB7B0}"/>
    <dgm:cxn modelId="{0CA97265-0ECC-4E83-A88F-AAE970F31734}" type="presOf" srcId="{BAC50F31-A8C3-4CB3-95DC-4B3988FEB7B0}" destId="{CA106841-3E33-4432-9610-4A3BCCF45B70}" srcOrd="0" destOrd="0" presId="urn:microsoft.com/office/officeart/2005/8/layout/radial6"/>
    <dgm:cxn modelId="{085211E0-CF85-4B04-A0E4-95729E8749F1}" type="presOf" srcId="{B555504A-A004-4885-B900-EB13328BA7B2}" destId="{DF586E71-6F29-4348-A5C3-16D10C3A7812}" srcOrd="0" destOrd="0" presId="urn:microsoft.com/office/officeart/2005/8/layout/radial6"/>
    <dgm:cxn modelId="{7CC28ED6-1937-4EBF-8401-4B02A4E7F2B0}" srcId="{CD8ECCC0-4C6D-4FE1-99FE-D6362830FF15}" destId="{5F387458-DCD6-4162-B49D-84B2680D64D7}" srcOrd="5" destOrd="0" parTransId="{7660C50F-5D7B-4114-91A6-7FA69150CFDB}" sibTransId="{E9A04E5F-0F8C-4BD5-9319-BAD2579F8110}"/>
    <dgm:cxn modelId="{22305D1E-7BF6-4169-A9C8-0A047638447F}" srcId="{CD8ECCC0-4C6D-4FE1-99FE-D6362830FF15}" destId="{485033F9-79F6-4C09-8D9E-73296EC6F05C}" srcOrd="3" destOrd="0" parTransId="{BB16D4A2-A2AC-4BF3-ADEE-2A400885AF4D}" sibTransId="{3B4C56DB-0C3C-40DE-97C3-497FCED57564}"/>
    <dgm:cxn modelId="{3651A478-4533-4074-AC58-201FFD0A6B48}" type="presOf" srcId="{C3088EDF-3FCB-40CD-9980-F7D02CA49CFF}" destId="{17BFE552-B6C5-4935-A8F3-5B9D7BE719DE}" srcOrd="0" destOrd="0" presId="urn:microsoft.com/office/officeart/2005/8/layout/radial6"/>
    <dgm:cxn modelId="{ABDC7EA9-1D7F-4742-A464-597531393075}" type="presOf" srcId="{5F387458-DCD6-4162-B49D-84B2680D64D7}" destId="{27308E33-21E5-4769-B4C9-028AB67EEEEA}" srcOrd="0" destOrd="0" presId="urn:microsoft.com/office/officeart/2005/8/layout/radial6"/>
    <dgm:cxn modelId="{1E92DD0F-259C-496C-AFA4-3A4E48E27854}" type="presOf" srcId="{2B53971B-7F59-44AF-9FA5-F36A83DCEF17}" destId="{93F80F3A-5257-4D45-B02C-1BC9A02A5DDA}" srcOrd="0" destOrd="0" presId="urn:microsoft.com/office/officeart/2005/8/layout/radial6"/>
    <dgm:cxn modelId="{6DDB6AA0-1147-4E0D-9322-E740BC26537E}" srcId="{CD8ECCC0-4C6D-4FE1-99FE-D6362830FF15}" destId="{45F9B62B-936D-431E-9BFD-03248F34DF25}" srcOrd="0" destOrd="0" parTransId="{C1600DC3-1C5B-46F5-A192-FD8AB8D37E71}" sibTransId="{2B53971B-7F59-44AF-9FA5-F36A83DCEF17}"/>
    <dgm:cxn modelId="{A10B2C50-0112-48AA-B16C-8A9B1F040D5E}" type="presOf" srcId="{3EF5C2C2-391E-436C-BD21-F7C3B918052F}" destId="{7305D7CD-9A29-405F-90D0-762874C5823D}" srcOrd="0" destOrd="0" presId="urn:microsoft.com/office/officeart/2005/8/layout/radial6"/>
    <dgm:cxn modelId="{F2B50CE7-6D25-4140-8606-F85B5C923C32}" type="presOf" srcId="{E9A04E5F-0F8C-4BD5-9319-BAD2579F8110}" destId="{B77BFAFB-0CC3-482C-97B3-8AC3AEC183EF}" srcOrd="0" destOrd="0" presId="urn:microsoft.com/office/officeart/2005/8/layout/radial6"/>
    <dgm:cxn modelId="{31C0A1EC-54FF-4AAF-9BAF-3C78669D1346}" srcId="{DA3BECD3-A5E7-4D40-A516-88BA82070746}" destId="{CD8ECCC0-4C6D-4FE1-99FE-D6362830FF15}" srcOrd="0" destOrd="0" parTransId="{9A626693-4AD8-4B8E-918F-FEEABC82183C}" sibTransId="{B4C47B2B-9AF4-43E8-8BCF-D723F6A094C9}"/>
    <dgm:cxn modelId="{E8F84A31-34C1-4601-B5D1-25B230E1B380}" type="presParOf" srcId="{466F91F8-030D-4DCC-BD2A-8AAAD9591491}" destId="{990270D0-9EEC-4E5A-AF7E-D080768CB396}" srcOrd="0" destOrd="0" presId="urn:microsoft.com/office/officeart/2005/8/layout/radial6"/>
    <dgm:cxn modelId="{19B98066-13FD-41A0-BB25-EC1ED7460E68}" type="presParOf" srcId="{466F91F8-030D-4DCC-BD2A-8AAAD9591491}" destId="{34AA0079-E1AB-4012-921D-6F81E83DE7B1}" srcOrd="1" destOrd="0" presId="urn:microsoft.com/office/officeart/2005/8/layout/radial6"/>
    <dgm:cxn modelId="{9EC0BA44-4DD2-4308-9387-05C498DB3BAC}" type="presParOf" srcId="{466F91F8-030D-4DCC-BD2A-8AAAD9591491}" destId="{E8A93A86-AD82-48E8-9CEF-E28485E6CC8C}" srcOrd="2" destOrd="0" presId="urn:microsoft.com/office/officeart/2005/8/layout/radial6"/>
    <dgm:cxn modelId="{CBACC865-33F0-4B2A-89A8-C1A290FC10A3}" type="presParOf" srcId="{466F91F8-030D-4DCC-BD2A-8AAAD9591491}" destId="{93F80F3A-5257-4D45-B02C-1BC9A02A5DDA}" srcOrd="3" destOrd="0" presId="urn:microsoft.com/office/officeart/2005/8/layout/radial6"/>
    <dgm:cxn modelId="{8A02B756-A885-422E-97DA-4512E3B3DF05}" type="presParOf" srcId="{466F91F8-030D-4DCC-BD2A-8AAAD9591491}" destId="{EC63EB16-C59C-4EFE-943C-8004C6EBB882}" srcOrd="4" destOrd="0" presId="urn:microsoft.com/office/officeart/2005/8/layout/radial6"/>
    <dgm:cxn modelId="{872D365B-932D-4421-BF74-BF00E1D409F6}" type="presParOf" srcId="{466F91F8-030D-4DCC-BD2A-8AAAD9591491}" destId="{C9E6AAFF-0234-4D95-BC9B-99E0EE8F8BD2}" srcOrd="5" destOrd="0" presId="urn:microsoft.com/office/officeart/2005/8/layout/radial6"/>
    <dgm:cxn modelId="{CFAD7F3A-A716-4E82-B2F4-CA45D6A00C7B}" type="presParOf" srcId="{466F91F8-030D-4DCC-BD2A-8AAAD9591491}" destId="{DF586E71-6F29-4348-A5C3-16D10C3A7812}" srcOrd="6" destOrd="0" presId="urn:microsoft.com/office/officeart/2005/8/layout/radial6"/>
    <dgm:cxn modelId="{60C5B0CD-5992-47B2-8436-479D585535D2}" type="presParOf" srcId="{466F91F8-030D-4DCC-BD2A-8AAAD9591491}" destId="{7305D7CD-9A29-405F-90D0-762874C5823D}" srcOrd="7" destOrd="0" presId="urn:microsoft.com/office/officeart/2005/8/layout/radial6"/>
    <dgm:cxn modelId="{BF0D27DD-7675-4156-A599-D0FF503D9C5D}" type="presParOf" srcId="{466F91F8-030D-4DCC-BD2A-8AAAD9591491}" destId="{7CFF28AE-6994-4BD5-AF18-A8604627D10F}" srcOrd="8" destOrd="0" presId="urn:microsoft.com/office/officeart/2005/8/layout/radial6"/>
    <dgm:cxn modelId="{82081A9C-2CE3-47B8-9AEA-301AB745719D}" type="presParOf" srcId="{466F91F8-030D-4DCC-BD2A-8AAAD9591491}" destId="{17BFE552-B6C5-4935-A8F3-5B9D7BE719DE}" srcOrd="9" destOrd="0" presId="urn:microsoft.com/office/officeart/2005/8/layout/radial6"/>
    <dgm:cxn modelId="{027B729F-D66C-4FD7-AD9A-33007F0441AF}" type="presParOf" srcId="{466F91F8-030D-4DCC-BD2A-8AAAD9591491}" destId="{3EDFFB03-9FEF-4673-858E-F2D0400F5C98}" srcOrd="10" destOrd="0" presId="urn:microsoft.com/office/officeart/2005/8/layout/radial6"/>
    <dgm:cxn modelId="{B2FD75CD-47EA-4B78-9ED5-567CD01C069A}" type="presParOf" srcId="{466F91F8-030D-4DCC-BD2A-8AAAD9591491}" destId="{D6894AC9-DF70-410A-BADD-4A635C299564}" srcOrd="11" destOrd="0" presId="urn:microsoft.com/office/officeart/2005/8/layout/radial6"/>
    <dgm:cxn modelId="{18F50A69-DC3E-4040-8456-C84A317C80EF}" type="presParOf" srcId="{466F91F8-030D-4DCC-BD2A-8AAAD9591491}" destId="{E1901725-0BE5-4B18-8CFC-15358956DB04}" srcOrd="12" destOrd="0" presId="urn:microsoft.com/office/officeart/2005/8/layout/radial6"/>
    <dgm:cxn modelId="{926BD4F2-EF7F-4476-A71D-BBEFEE3829D9}" type="presParOf" srcId="{466F91F8-030D-4DCC-BD2A-8AAAD9591491}" destId="{EDE1788E-6DA5-403B-926A-4BD72D01B93C}" srcOrd="13" destOrd="0" presId="urn:microsoft.com/office/officeart/2005/8/layout/radial6"/>
    <dgm:cxn modelId="{BA74D3FE-E78D-4FBF-96E8-7048FFA8E17B}" type="presParOf" srcId="{466F91F8-030D-4DCC-BD2A-8AAAD9591491}" destId="{FF6F4D4D-ED1C-4CC9-9FF5-F19FABB2B1FE}" srcOrd="14" destOrd="0" presId="urn:microsoft.com/office/officeart/2005/8/layout/radial6"/>
    <dgm:cxn modelId="{CA37841F-F2AD-4596-B7D8-8EF2B0289DB8}" type="presParOf" srcId="{466F91F8-030D-4DCC-BD2A-8AAAD9591491}" destId="{CA106841-3E33-4432-9610-4A3BCCF45B70}" srcOrd="15" destOrd="0" presId="urn:microsoft.com/office/officeart/2005/8/layout/radial6"/>
    <dgm:cxn modelId="{68850BD7-1581-4E46-BFA8-320010578676}" type="presParOf" srcId="{466F91F8-030D-4DCC-BD2A-8AAAD9591491}" destId="{27308E33-21E5-4769-B4C9-028AB67EEEEA}" srcOrd="16" destOrd="0" presId="urn:microsoft.com/office/officeart/2005/8/layout/radial6"/>
    <dgm:cxn modelId="{67AECE91-3AD6-4679-8B09-F5CE4525C04F}" type="presParOf" srcId="{466F91F8-030D-4DCC-BD2A-8AAAD9591491}" destId="{17AAAFF3-5C62-44CF-B6F6-32D8489DF9D3}" srcOrd="17" destOrd="0" presId="urn:microsoft.com/office/officeart/2005/8/layout/radial6"/>
    <dgm:cxn modelId="{A4BC4003-98C3-482C-9873-FC377CC66257}" type="presParOf" srcId="{466F91F8-030D-4DCC-BD2A-8AAAD9591491}" destId="{B77BFAFB-0CC3-482C-97B3-8AC3AEC183E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3BECD3-A5E7-4D40-A516-88BA82070746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D8ECCC0-4C6D-4FE1-99FE-D6362830FF15}">
      <dgm:prSet phldrT="[Text]" custT="1"/>
      <dgm:spPr>
        <a:solidFill>
          <a:schemeClr val="accent4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ফলজ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endParaRPr lang="en-US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6693-4AD8-4B8E-918F-FEEABC82183C}" type="parTrans" cxnId="{31C0A1EC-54FF-4AAF-9BAF-3C78669D1346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C47B2B-9AF4-43E8-8BCF-D723F6A094C9}" type="sibTrans" cxnId="{31C0A1EC-54FF-4AAF-9BAF-3C78669D1346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B62B-936D-431E-9BFD-03248F34DF2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600DC3-1C5B-46F5-A192-FD8AB8D37E71}" type="parTrans" cxnId="{6DDB6AA0-1147-4E0D-9322-E740BC26537E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3971B-7F59-44AF-9FA5-F36A83DCEF17}" type="sibTrans" cxnId="{6DDB6AA0-1147-4E0D-9322-E740BC26537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A9643-D3EA-4FBF-870F-D9091CD12D6D}">
      <dgm:prSet phldrT="[Text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0F7F91-23B4-4940-82C8-B2707D7AFD14}" type="parTrans" cxnId="{8408A80F-0390-4B6D-88AF-CB8D3328650A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5504A-A004-4885-B900-EB13328BA7B2}" type="sibTrans" cxnId="{8408A80F-0390-4B6D-88AF-CB8D3328650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B93A4F-E408-4D1E-989E-1CF30343C8CF}">
      <dgm:prSet phldrT="[Text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65E1A5-E954-4F33-A722-B2324069ABD5}" type="parTrans" cxnId="{63468588-0505-4138-93F4-36C0BC6EFF40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C50F31-A8C3-4CB3-95DC-4B3988FEB7B0}" type="sibTrans" cxnId="{63468588-0505-4138-93F4-36C0BC6EFF4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87458-DCD6-4162-B49D-84B2680D64D7}">
      <dgm:prSet phldrT="[Text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60C50F-5D7B-4114-91A6-7FA69150CFDB}" type="parTrans" cxnId="{7CC28ED6-1937-4EBF-8401-4B02A4E7F2B0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04E5F-0F8C-4BD5-9319-BAD2579F8110}" type="sibTrans" cxnId="{7CC28ED6-1937-4EBF-8401-4B02A4E7F2B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5C2C2-391E-436C-BD21-F7C3B918052F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193840-7A78-4342-A4FC-BDDFC3FD023E}" type="parTrans" cxnId="{34E016C6-565F-4F65-BC68-125720CAB088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088EDF-3FCB-40CD-9980-F7D02CA49CFF}" type="sibTrans" cxnId="{34E016C6-565F-4F65-BC68-125720CAB0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033F9-79F6-4C09-8D9E-73296EC6F05C}">
      <dgm:prSet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6D4A2-A2AC-4BF3-ADEE-2A400885AF4D}" type="parTrans" cxnId="{22305D1E-7BF6-4169-A9C8-0A047638447F}">
      <dgm:prSet/>
      <dgm:spPr/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4C56DB-0C3C-40DE-97C3-497FCED57564}" type="sibTrans" cxnId="{22305D1E-7BF6-4169-A9C8-0A047638447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70000" prstMaterial="matte">
          <a:bevelT w="127000" h="63500"/>
        </a:sp3d>
      </dgm:spPr>
      <dgm:t>
        <a:bodyPr/>
        <a:lstStyle/>
        <a:p>
          <a:endParaRPr lang="en-US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6F91F8-030D-4DCC-BD2A-8AAAD9591491}" type="pres">
      <dgm:prSet presAssocID="{DA3BECD3-A5E7-4D40-A516-88BA82070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270D0-9EEC-4E5A-AF7E-D080768CB396}" type="pres">
      <dgm:prSet presAssocID="{CD8ECCC0-4C6D-4FE1-99FE-D6362830FF15}" presName="centerShape" presStyleLbl="node0" presStyleIdx="0" presStyleCnt="1" custScaleX="101946" custScaleY="101946" custLinFactNeighborY="3620"/>
      <dgm:spPr/>
      <dgm:t>
        <a:bodyPr/>
        <a:lstStyle/>
        <a:p>
          <a:endParaRPr lang="en-US"/>
        </a:p>
      </dgm:t>
    </dgm:pt>
    <dgm:pt modelId="{34AA0079-E1AB-4012-921D-6F81E83DE7B1}" type="pres">
      <dgm:prSet presAssocID="{45F9B62B-936D-431E-9BFD-03248F34DF25}" presName="node" presStyleLbl="node1" presStyleIdx="0" presStyleCnt="6" custScaleX="16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93A86-AD82-48E8-9CEF-E28485E6CC8C}" type="pres">
      <dgm:prSet presAssocID="{45F9B62B-936D-431E-9BFD-03248F34DF25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3F80F3A-5257-4D45-B02C-1BC9A02A5DDA}" type="pres">
      <dgm:prSet presAssocID="{2B53971B-7F59-44AF-9FA5-F36A83DCEF1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C63EB16-C59C-4EFE-943C-8004C6EBB882}" type="pres">
      <dgm:prSet presAssocID="{17FA9643-D3EA-4FBF-870F-D9091CD12D6D}" presName="node" presStyleLbl="node1" presStyleIdx="1" presStyleCnt="6" custScaleX="160138" custRadScaleRad="95178" custRadScaleInc="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6AAFF-0234-4D95-BC9B-99E0EE8F8BD2}" type="pres">
      <dgm:prSet presAssocID="{17FA9643-D3EA-4FBF-870F-D9091CD12D6D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F586E71-6F29-4348-A5C3-16D10C3A7812}" type="pres">
      <dgm:prSet presAssocID="{B555504A-A004-4885-B900-EB13328BA7B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305D7CD-9A29-405F-90D0-762874C5823D}" type="pres">
      <dgm:prSet presAssocID="{3EF5C2C2-391E-436C-BD21-F7C3B918052F}" presName="node" presStyleLbl="node1" presStyleIdx="2" presStyleCnt="6" custScaleX="16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F28AE-6994-4BD5-AF18-A8604627D10F}" type="pres">
      <dgm:prSet presAssocID="{3EF5C2C2-391E-436C-BD21-F7C3B918052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7BFE552-B6C5-4935-A8F3-5B9D7BE719DE}" type="pres">
      <dgm:prSet presAssocID="{C3088EDF-3FCB-40CD-9980-F7D02CA49CFF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EDFFB03-9FEF-4673-858E-F2D0400F5C98}" type="pres">
      <dgm:prSet presAssocID="{485033F9-79F6-4C09-8D9E-73296EC6F05C}" presName="node" presStyleLbl="node1" presStyleIdx="3" presStyleCnt="6" custScaleX="160138" custRadScaleRad="107249" custRadScaleInc="-4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94AC9-DF70-410A-BADD-4A635C299564}" type="pres">
      <dgm:prSet presAssocID="{485033F9-79F6-4C09-8D9E-73296EC6F05C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1901725-0BE5-4B18-8CFC-15358956DB04}" type="pres">
      <dgm:prSet presAssocID="{3B4C56DB-0C3C-40DE-97C3-497FCED57564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DE1788E-6DA5-403B-926A-4BD72D01B93C}" type="pres">
      <dgm:prSet presAssocID="{3DB93A4F-E408-4D1E-989E-1CF30343C8CF}" presName="node" presStyleLbl="node1" presStyleIdx="4" presStyleCnt="6" custScaleX="16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F4D4D-ED1C-4CC9-9FF5-F19FABB2B1FE}" type="pres">
      <dgm:prSet presAssocID="{3DB93A4F-E408-4D1E-989E-1CF30343C8CF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A106841-3E33-4432-9610-4A3BCCF45B70}" type="pres">
      <dgm:prSet presAssocID="{BAC50F31-A8C3-4CB3-95DC-4B3988FEB7B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7308E33-21E5-4769-B4C9-028AB67EEEEA}" type="pres">
      <dgm:prSet presAssocID="{5F387458-DCD6-4162-B49D-84B2680D64D7}" presName="node" presStyleLbl="node1" presStyleIdx="5" presStyleCnt="6" custScaleX="160138" custRadScaleRad="95178" custRadScaleInc="-22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AFF3-5C62-44CF-B6F6-32D8489DF9D3}" type="pres">
      <dgm:prSet presAssocID="{5F387458-DCD6-4162-B49D-84B2680D64D7}" presName="dummy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77BFAFB-0CC3-482C-97B3-8AC3AEC183EF}" type="pres">
      <dgm:prSet presAssocID="{E9A04E5F-0F8C-4BD5-9319-BAD2579F8110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5D4F849-32B5-4453-9136-1A79826E7F88}" type="presOf" srcId="{DA3BECD3-A5E7-4D40-A516-88BA82070746}" destId="{466F91F8-030D-4DCC-BD2A-8AAAD9591491}" srcOrd="0" destOrd="0" presId="urn:microsoft.com/office/officeart/2005/8/layout/radial6"/>
    <dgm:cxn modelId="{7FD4F335-8CC3-4A27-B141-7D66055C6106}" type="presOf" srcId="{3B4C56DB-0C3C-40DE-97C3-497FCED57564}" destId="{E1901725-0BE5-4B18-8CFC-15358956DB04}" srcOrd="0" destOrd="0" presId="urn:microsoft.com/office/officeart/2005/8/layout/radial6"/>
    <dgm:cxn modelId="{63468588-0505-4138-93F4-36C0BC6EFF40}" srcId="{CD8ECCC0-4C6D-4FE1-99FE-D6362830FF15}" destId="{3DB93A4F-E408-4D1E-989E-1CF30343C8CF}" srcOrd="4" destOrd="0" parTransId="{5F65E1A5-E954-4F33-A722-B2324069ABD5}" sibTransId="{BAC50F31-A8C3-4CB3-95DC-4B3988FEB7B0}"/>
    <dgm:cxn modelId="{77D5153C-78D4-487D-BFBE-65E0BAE18DD7}" type="presOf" srcId="{C3088EDF-3FCB-40CD-9980-F7D02CA49CFF}" destId="{17BFE552-B6C5-4935-A8F3-5B9D7BE719DE}" srcOrd="0" destOrd="0" presId="urn:microsoft.com/office/officeart/2005/8/layout/radial6"/>
    <dgm:cxn modelId="{CC6C4AEB-A5A9-45E1-B56F-BE87CBC8951A}" type="presOf" srcId="{3DB93A4F-E408-4D1E-989E-1CF30343C8CF}" destId="{EDE1788E-6DA5-403B-926A-4BD72D01B93C}" srcOrd="0" destOrd="0" presId="urn:microsoft.com/office/officeart/2005/8/layout/radial6"/>
    <dgm:cxn modelId="{01D88BA7-6995-47B4-896E-98F0AC7590D4}" type="presOf" srcId="{2B53971B-7F59-44AF-9FA5-F36A83DCEF17}" destId="{93F80F3A-5257-4D45-B02C-1BC9A02A5DDA}" srcOrd="0" destOrd="0" presId="urn:microsoft.com/office/officeart/2005/8/layout/radial6"/>
    <dgm:cxn modelId="{A7E002F4-B705-4757-A1D2-E44F38F9890C}" type="presOf" srcId="{485033F9-79F6-4C09-8D9E-73296EC6F05C}" destId="{3EDFFB03-9FEF-4673-858E-F2D0400F5C98}" srcOrd="0" destOrd="0" presId="urn:microsoft.com/office/officeart/2005/8/layout/radial6"/>
    <dgm:cxn modelId="{7CC28ED6-1937-4EBF-8401-4B02A4E7F2B0}" srcId="{CD8ECCC0-4C6D-4FE1-99FE-D6362830FF15}" destId="{5F387458-DCD6-4162-B49D-84B2680D64D7}" srcOrd="5" destOrd="0" parTransId="{7660C50F-5D7B-4114-91A6-7FA69150CFDB}" sibTransId="{E9A04E5F-0F8C-4BD5-9319-BAD2579F8110}"/>
    <dgm:cxn modelId="{556FFEF5-EA81-4591-9740-3201951E0279}" type="presOf" srcId="{CD8ECCC0-4C6D-4FE1-99FE-D6362830FF15}" destId="{990270D0-9EEC-4E5A-AF7E-D080768CB396}" srcOrd="0" destOrd="0" presId="urn:microsoft.com/office/officeart/2005/8/layout/radial6"/>
    <dgm:cxn modelId="{7E628D0D-5685-4A6D-A055-B8F5A4FD98FD}" type="presOf" srcId="{E9A04E5F-0F8C-4BD5-9319-BAD2579F8110}" destId="{B77BFAFB-0CC3-482C-97B3-8AC3AEC183EF}" srcOrd="0" destOrd="0" presId="urn:microsoft.com/office/officeart/2005/8/layout/radial6"/>
    <dgm:cxn modelId="{22305D1E-7BF6-4169-A9C8-0A047638447F}" srcId="{CD8ECCC0-4C6D-4FE1-99FE-D6362830FF15}" destId="{485033F9-79F6-4C09-8D9E-73296EC6F05C}" srcOrd="3" destOrd="0" parTransId="{BB16D4A2-A2AC-4BF3-ADEE-2A400885AF4D}" sibTransId="{3B4C56DB-0C3C-40DE-97C3-497FCED57564}"/>
    <dgm:cxn modelId="{13E4BFCD-18C3-4FD6-8FA8-46AB9D62BA9A}" type="presOf" srcId="{5F387458-DCD6-4162-B49D-84B2680D64D7}" destId="{27308E33-21E5-4769-B4C9-028AB67EEEEA}" srcOrd="0" destOrd="0" presId="urn:microsoft.com/office/officeart/2005/8/layout/radial6"/>
    <dgm:cxn modelId="{76033BAD-927C-454B-8026-5A0B59E34379}" type="presOf" srcId="{3EF5C2C2-391E-436C-BD21-F7C3B918052F}" destId="{7305D7CD-9A29-405F-90D0-762874C5823D}" srcOrd="0" destOrd="0" presId="urn:microsoft.com/office/officeart/2005/8/layout/radial6"/>
    <dgm:cxn modelId="{8408A80F-0390-4B6D-88AF-CB8D3328650A}" srcId="{CD8ECCC0-4C6D-4FE1-99FE-D6362830FF15}" destId="{17FA9643-D3EA-4FBF-870F-D9091CD12D6D}" srcOrd="1" destOrd="0" parTransId="{C70F7F91-23B4-4940-82C8-B2707D7AFD14}" sibTransId="{B555504A-A004-4885-B900-EB13328BA7B2}"/>
    <dgm:cxn modelId="{34E016C6-565F-4F65-BC68-125720CAB088}" srcId="{CD8ECCC0-4C6D-4FE1-99FE-D6362830FF15}" destId="{3EF5C2C2-391E-436C-BD21-F7C3B918052F}" srcOrd="2" destOrd="0" parTransId="{11193840-7A78-4342-A4FC-BDDFC3FD023E}" sibTransId="{C3088EDF-3FCB-40CD-9980-F7D02CA49CFF}"/>
    <dgm:cxn modelId="{D858DBFF-B874-4362-B87F-5D670D27C3BE}" type="presOf" srcId="{45F9B62B-936D-431E-9BFD-03248F34DF25}" destId="{34AA0079-E1AB-4012-921D-6F81E83DE7B1}" srcOrd="0" destOrd="0" presId="urn:microsoft.com/office/officeart/2005/8/layout/radial6"/>
    <dgm:cxn modelId="{31C0A1EC-54FF-4AAF-9BAF-3C78669D1346}" srcId="{DA3BECD3-A5E7-4D40-A516-88BA82070746}" destId="{CD8ECCC0-4C6D-4FE1-99FE-D6362830FF15}" srcOrd="0" destOrd="0" parTransId="{9A626693-4AD8-4B8E-918F-FEEABC82183C}" sibTransId="{B4C47B2B-9AF4-43E8-8BCF-D723F6A094C9}"/>
    <dgm:cxn modelId="{6DDB6AA0-1147-4E0D-9322-E740BC26537E}" srcId="{CD8ECCC0-4C6D-4FE1-99FE-D6362830FF15}" destId="{45F9B62B-936D-431E-9BFD-03248F34DF25}" srcOrd="0" destOrd="0" parTransId="{C1600DC3-1C5B-46F5-A192-FD8AB8D37E71}" sibTransId="{2B53971B-7F59-44AF-9FA5-F36A83DCEF17}"/>
    <dgm:cxn modelId="{4E1FDE7B-CDDD-46E0-981C-3CAF575B0F3B}" type="presOf" srcId="{17FA9643-D3EA-4FBF-870F-D9091CD12D6D}" destId="{EC63EB16-C59C-4EFE-943C-8004C6EBB882}" srcOrd="0" destOrd="0" presId="urn:microsoft.com/office/officeart/2005/8/layout/radial6"/>
    <dgm:cxn modelId="{03E0F4AB-0ABE-4D89-B657-BAE823040674}" type="presOf" srcId="{B555504A-A004-4885-B900-EB13328BA7B2}" destId="{DF586E71-6F29-4348-A5C3-16D10C3A7812}" srcOrd="0" destOrd="0" presId="urn:microsoft.com/office/officeart/2005/8/layout/radial6"/>
    <dgm:cxn modelId="{9524BB82-DB89-4D82-AD66-C7EFD239FB92}" type="presOf" srcId="{BAC50F31-A8C3-4CB3-95DC-4B3988FEB7B0}" destId="{CA106841-3E33-4432-9610-4A3BCCF45B70}" srcOrd="0" destOrd="0" presId="urn:microsoft.com/office/officeart/2005/8/layout/radial6"/>
    <dgm:cxn modelId="{29272D48-00BF-47BB-AD16-69EF3D0049B7}" type="presParOf" srcId="{466F91F8-030D-4DCC-BD2A-8AAAD9591491}" destId="{990270D0-9EEC-4E5A-AF7E-D080768CB396}" srcOrd="0" destOrd="0" presId="urn:microsoft.com/office/officeart/2005/8/layout/radial6"/>
    <dgm:cxn modelId="{EEC2F173-80EE-4EAB-916E-7159F601C3D3}" type="presParOf" srcId="{466F91F8-030D-4DCC-BD2A-8AAAD9591491}" destId="{34AA0079-E1AB-4012-921D-6F81E83DE7B1}" srcOrd="1" destOrd="0" presId="urn:microsoft.com/office/officeart/2005/8/layout/radial6"/>
    <dgm:cxn modelId="{77853B31-CBC2-44C9-AF79-16E3B4D7BA04}" type="presParOf" srcId="{466F91F8-030D-4DCC-BD2A-8AAAD9591491}" destId="{E8A93A86-AD82-48E8-9CEF-E28485E6CC8C}" srcOrd="2" destOrd="0" presId="urn:microsoft.com/office/officeart/2005/8/layout/radial6"/>
    <dgm:cxn modelId="{9568C1C6-7492-4743-BC64-EC6E16BD4F06}" type="presParOf" srcId="{466F91F8-030D-4DCC-BD2A-8AAAD9591491}" destId="{93F80F3A-5257-4D45-B02C-1BC9A02A5DDA}" srcOrd="3" destOrd="0" presId="urn:microsoft.com/office/officeart/2005/8/layout/radial6"/>
    <dgm:cxn modelId="{CF1F2A4A-AF5A-4692-93C9-FD8EE0D28BC6}" type="presParOf" srcId="{466F91F8-030D-4DCC-BD2A-8AAAD9591491}" destId="{EC63EB16-C59C-4EFE-943C-8004C6EBB882}" srcOrd="4" destOrd="0" presId="urn:microsoft.com/office/officeart/2005/8/layout/radial6"/>
    <dgm:cxn modelId="{742A72D7-B36F-48BA-BA03-5A529B4E4ED1}" type="presParOf" srcId="{466F91F8-030D-4DCC-BD2A-8AAAD9591491}" destId="{C9E6AAFF-0234-4D95-BC9B-99E0EE8F8BD2}" srcOrd="5" destOrd="0" presId="urn:microsoft.com/office/officeart/2005/8/layout/radial6"/>
    <dgm:cxn modelId="{245D3D9B-82E5-4DD2-8196-DC01261E5156}" type="presParOf" srcId="{466F91F8-030D-4DCC-BD2A-8AAAD9591491}" destId="{DF586E71-6F29-4348-A5C3-16D10C3A7812}" srcOrd="6" destOrd="0" presId="urn:microsoft.com/office/officeart/2005/8/layout/radial6"/>
    <dgm:cxn modelId="{A95468F8-89D8-4094-9325-A02CE6ADE03E}" type="presParOf" srcId="{466F91F8-030D-4DCC-BD2A-8AAAD9591491}" destId="{7305D7CD-9A29-405F-90D0-762874C5823D}" srcOrd="7" destOrd="0" presId="urn:microsoft.com/office/officeart/2005/8/layout/radial6"/>
    <dgm:cxn modelId="{096BCD86-8D83-4046-B4AB-6348E45EFBE0}" type="presParOf" srcId="{466F91F8-030D-4DCC-BD2A-8AAAD9591491}" destId="{7CFF28AE-6994-4BD5-AF18-A8604627D10F}" srcOrd="8" destOrd="0" presId="urn:microsoft.com/office/officeart/2005/8/layout/radial6"/>
    <dgm:cxn modelId="{8D102DD1-6642-4765-9D5C-DC0357513858}" type="presParOf" srcId="{466F91F8-030D-4DCC-BD2A-8AAAD9591491}" destId="{17BFE552-B6C5-4935-A8F3-5B9D7BE719DE}" srcOrd="9" destOrd="0" presId="urn:microsoft.com/office/officeart/2005/8/layout/radial6"/>
    <dgm:cxn modelId="{63E2FB56-C623-4C2E-93B0-A48FC4039950}" type="presParOf" srcId="{466F91F8-030D-4DCC-BD2A-8AAAD9591491}" destId="{3EDFFB03-9FEF-4673-858E-F2D0400F5C98}" srcOrd="10" destOrd="0" presId="urn:microsoft.com/office/officeart/2005/8/layout/radial6"/>
    <dgm:cxn modelId="{D5241398-4AEC-4288-8287-8E8ABB21D22E}" type="presParOf" srcId="{466F91F8-030D-4DCC-BD2A-8AAAD9591491}" destId="{D6894AC9-DF70-410A-BADD-4A635C299564}" srcOrd="11" destOrd="0" presId="urn:microsoft.com/office/officeart/2005/8/layout/radial6"/>
    <dgm:cxn modelId="{089ED8FB-6A0C-4F75-AA18-167DE6DE662B}" type="presParOf" srcId="{466F91F8-030D-4DCC-BD2A-8AAAD9591491}" destId="{E1901725-0BE5-4B18-8CFC-15358956DB04}" srcOrd="12" destOrd="0" presId="urn:microsoft.com/office/officeart/2005/8/layout/radial6"/>
    <dgm:cxn modelId="{65520A16-69E4-4093-BEE8-F63298CD2CF2}" type="presParOf" srcId="{466F91F8-030D-4DCC-BD2A-8AAAD9591491}" destId="{EDE1788E-6DA5-403B-926A-4BD72D01B93C}" srcOrd="13" destOrd="0" presId="urn:microsoft.com/office/officeart/2005/8/layout/radial6"/>
    <dgm:cxn modelId="{DF0D78DC-79A7-455E-BEF8-CF2690ACA5ED}" type="presParOf" srcId="{466F91F8-030D-4DCC-BD2A-8AAAD9591491}" destId="{FF6F4D4D-ED1C-4CC9-9FF5-F19FABB2B1FE}" srcOrd="14" destOrd="0" presId="urn:microsoft.com/office/officeart/2005/8/layout/radial6"/>
    <dgm:cxn modelId="{F584C855-00EF-41D8-B555-5EA66A5729BD}" type="presParOf" srcId="{466F91F8-030D-4DCC-BD2A-8AAAD9591491}" destId="{CA106841-3E33-4432-9610-4A3BCCF45B70}" srcOrd="15" destOrd="0" presId="urn:microsoft.com/office/officeart/2005/8/layout/radial6"/>
    <dgm:cxn modelId="{2B55CAAA-54A6-4F98-A839-2BAED99224C1}" type="presParOf" srcId="{466F91F8-030D-4DCC-BD2A-8AAAD9591491}" destId="{27308E33-21E5-4769-B4C9-028AB67EEEEA}" srcOrd="16" destOrd="0" presId="urn:microsoft.com/office/officeart/2005/8/layout/radial6"/>
    <dgm:cxn modelId="{4A6530E2-CF36-4F5C-9AC4-30B2532998B0}" type="presParOf" srcId="{466F91F8-030D-4DCC-BD2A-8AAAD9591491}" destId="{17AAAFF3-5C62-44CF-B6F6-32D8489DF9D3}" srcOrd="17" destOrd="0" presId="urn:microsoft.com/office/officeart/2005/8/layout/radial6"/>
    <dgm:cxn modelId="{F37F0C53-8E97-4FFB-99CA-B03081B3EAB8}" type="presParOf" srcId="{466F91F8-030D-4DCC-BD2A-8AAAD9591491}" destId="{B77BFAFB-0CC3-482C-97B3-8AC3AEC183E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82E36-2BAE-4A22-B804-B009B263BFE8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4136-A4F9-405A-A503-8CA2CBFDD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4136-A4F9-405A-A503-8CA2CBFDD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9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পৃথককরণ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4136-A4F9-405A-A503-8CA2CBFDD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4136-A4F9-405A-A503-8CA2CBFDD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74BC-0485-4AB0-80F7-5B509D436D1F}" type="datetimeFigureOut">
              <a:rPr lang="en-US" smtClean="0"/>
              <a:t>27-Jul-17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B543-E6AC-46F6-B6D5-DCD972B5E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74BC-0485-4AB0-80F7-5B509D436D1F}" type="datetimeFigureOut">
              <a:rPr lang="en-US" smtClean="0"/>
              <a:pPr/>
              <a:t>27-Jul-17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34" y="6499592"/>
            <a:ext cx="298467" cy="3651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85384" y="6567587"/>
            <a:ext cx="170938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aseline="0" dirty="0" smtClean="0">
                <a:solidFill>
                  <a:srgbClr val="0070C0"/>
                </a:solidFill>
                <a:latin typeface="NikoshBAN" panose="02000000000000000000" pitchFamily="2" charset="0"/>
              </a:rPr>
              <a:t>rafiqkhusi@gmail.com</a:t>
            </a:r>
            <a:endParaRPr lang="en-US" sz="788" baseline="0" dirty="0">
              <a:solidFill>
                <a:srgbClr val="0070C0"/>
              </a:solidFill>
              <a:latin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298467" cy="36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90353"/>
            <a:ext cx="298467" cy="36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34" y="3"/>
            <a:ext cx="298467" cy="36512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9634" y="365128"/>
            <a:ext cx="0" cy="6125225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74426" y="365127"/>
            <a:ext cx="0" cy="6125225"/>
          </a:xfrm>
          <a:prstGeom prst="line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55" Type="http://schemas.openxmlformats.org/officeDocument/2006/relationships/diagramColors" Target="../diagrams/colors1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3" Type="http://schemas.openxmlformats.org/officeDocument/2006/relationships/diagramLayout" Target="../diagrams/layout11.xml"/><Relationship Id="rId58" Type="http://schemas.openxmlformats.org/officeDocument/2006/relationships/diagramLayout" Target="../diagrams/layout12.xml"/><Relationship Id="rId5" Type="http://schemas.openxmlformats.org/officeDocument/2006/relationships/diagramColors" Target="../diagrams/colors1.xml"/><Relationship Id="rId61" Type="http://schemas.microsoft.com/office/2007/relationships/diagramDrawing" Target="../diagrams/drawing12.xml"/><Relationship Id="rId1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56" Type="http://schemas.microsoft.com/office/2007/relationships/diagramDrawing" Target="../diagrams/drawing11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59" Type="http://schemas.openxmlformats.org/officeDocument/2006/relationships/diagramQuickStyle" Target="../diagrams/quickStyle12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Relationship Id="rId54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57" Type="http://schemas.openxmlformats.org/officeDocument/2006/relationships/diagramData" Target="../diagrams/data12.xml"/><Relationship Id="rId10" Type="http://schemas.openxmlformats.org/officeDocument/2006/relationships/diagramColors" Target="../diagrams/colors2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52" Type="http://schemas.openxmlformats.org/officeDocument/2006/relationships/diagramData" Target="../diagrams/data11.xml"/><Relationship Id="rId60" Type="http://schemas.openxmlformats.org/officeDocument/2006/relationships/diagramColors" Target="../diagrams/colors1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29" y="3933865"/>
            <a:ext cx="1330030" cy="1330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01730"/>
            <a:ext cx="2475310" cy="3300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00213" y="3602143"/>
            <a:ext cx="5276291" cy="2627207"/>
          </a:xfrm>
          <a:prstGeom prst="rect">
            <a:avLst/>
          </a:prstGeom>
          <a:noFill/>
        </p:spPr>
        <p:txBody>
          <a:bodyPr wrap="square" lIns="51435" tIns="25718" rIns="51435" bIns="25718" numCol="1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 contourW="12700" prstMaterial="metal">
              <a:bevelT w="196850" h="69850" prst="softRound"/>
              <a:bevelB h="25400" prst="softRound"/>
              <a:extrusionClr>
                <a:srgbClr val="FFFF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2250" dirty="0" err="1">
                <a:ln w="0"/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00B050"/>
                    </a:gs>
                    <a:gs pos="83000">
                      <a:srgbClr val="0070C0"/>
                    </a:gs>
                    <a:gs pos="34484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250" dirty="0">
              <a:ln w="0"/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0B050"/>
                  </a:gs>
                  <a:gs pos="83000">
                    <a:srgbClr val="0070C0"/>
                  </a:gs>
                  <a:gs pos="34484">
                    <a:schemeClr val="accent2">
                      <a:lumMod val="75000"/>
                    </a:schemeClr>
                  </a:gs>
                  <a:gs pos="100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52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1" y="217885"/>
            <a:ext cx="2503884" cy="250388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26" y="2721769"/>
            <a:ext cx="8729662" cy="471242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lowchart: Preparation 3"/>
          <p:cNvSpPr/>
          <p:nvPr/>
        </p:nvSpPr>
        <p:spPr>
          <a:xfrm>
            <a:off x="467917" y="3412927"/>
            <a:ext cx="8304608" cy="2616398"/>
          </a:xfrm>
          <a:prstGeom prst="flowChartPreparation">
            <a:avLst/>
          </a:prstGeom>
          <a:gradFill>
            <a:gsLst>
              <a:gs pos="65000">
                <a:schemeClr val="bg1"/>
              </a:gs>
              <a:gs pos="82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1100139" y="4384232"/>
            <a:ext cx="7143750" cy="5735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মুরগিকে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টিকা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217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" y="4006896"/>
            <a:ext cx="4036232" cy="2279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" y="293570"/>
            <a:ext cx="4034141" cy="2278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10" y="571743"/>
            <a:ext cx="3779628" cy="5714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714375" y="2830443"/>
            <a:ext cx="3593721" cy="917760"/>
          </a:xfrm>
          <a:prstGeom prst="wedgeEllipseCallout">
            <a:avLst>
              <a:gd name="adj1" fmla="val 53067"/>
              <a:gd name="adj2" fmla="val -460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9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" y="3585712"/>
            <a:ext cx="3917010" cy="292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3585713"/>
            <a:ext cx="3917009" cy="2929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own Arrow 11"/>
          <p:cNvSpPr/>
          <p:nvPr/>
        </p:nvSpPr>
        <p:spPr>
          <a:xfrm rot="2121871">
            <a:off x="1979292" y="5020930"/>
            <a:ext cx="333899" cy="47148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 rot="2121871">
            <a:off x="6839739" y="5598675"/>
            <a:ext cx="333899" cy="47148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4" y="196002"/>
            <a:ext cx="2961985" cy="2961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30" y="196002"/>
            <a:ext cx="3729770" cy="2789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843893" y="3161573"/>
            <a:ext cx="155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8565" y="3054704"/>
            <a:ext cx="155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9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458350" y="4206546"/>
            <a:ext cx="5986461" cy="2426458"/>
          </a:xfrm>
          <a:custGeom>
            <a:avLst/>
            <a:gdLst>
              <a:gd name="connsiteX0" fmla="*/ 0 w 2543353"/>
              <a:gd name="connsiteY0" fmla="*/ 1271677 h 2543353"/>
              <a:gd name="connsiteX1" fmla="*/ 1271677 w 2543353"/>
              <a:gd name="connsiteY1" fmla="*/ 0 h 2543353"/>
              <a:gd name="connsiteX2" fmla="*/ 2543354 w 2543353"/>
              <a:gd name="connsiteY2" fmla="*/ 1271677 h 2543353"/>
              <a:gd name="connsiteX3" fmla="*/ 1271677 w 2543353"/>
              <a:gd name="connsiteY3" fmla="*/ 2543354 h 2543353"/>
              <a:gd name="connsiteX4" fmla="*/ 0 w 2543353"/>
              <a:gd name="connsiteY4" fmla="*/ 1271677 h 25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353" h="2543353">
                <a:moveTo>
                  <a:pt x="0" y="1271677"/>
                </a:moveTo>
                <a:cubicBezTo>
                  <a:pt x="0" y="569349"/>
                  <a:pt x="569349" y="0"/>
                  <a:pt x="1271677" y="0"/>
                </a:cubicBezTo>
                <a:cubicBezTo>
                  <a:pt x="1974005" y="0"/>
                  <a:pt x="2543354" y="569349"/>
                  <a:pt x="2543354" y="1271677"/>
                </a:cubicBezTo>
                <a:cubicBezTo>
                  <a:pt x="2543354" y="1974005"/>
                  <a:pt x="1974005" y="2543354"/>
                  <a:pt x="1271677" y="2543354"/>
                </a:cubicBezTo>
                <a:cubicBezTo>
                  <a:pt x="569349" y="2543354"/>
                  <a:pt x="0" y="1974005"/>
                  <a:pt x="0" y="1271677"/>
                </a:cubicBez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plastic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95065" tIns="295065" rIns="295065" bIns="295065" numCol="1" spcCol="1270" anchor="ctr" anchorCtr="0">
            <a:noAutofit/>
          </a:bodyPr>
          <a:lstStyle/>
          <a:p>
            <a:pPr algn="ctr" defTabSz="11001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12900000">
            <a:off x="2078326" y="3501943"/>
            <a:ext cx="2060129" cy="848353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perspectiveLeft" zoom="91000"/>
            <a:lightRig rig="threePt" dir="t">
              <a:rot lat="0" lon="0" rev="20640000"/>
            </a:lightRig>
          </a:scene3d>
          <a:sp3d z="-2118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522172" y="1556152"/>
            <a:ext cx="2430269" cy="2262276"/>
          </a:xfrm>
          <a:custGeom>
            <a:avLst/>
            <a:gdLst>
              <a:gd name="connsiteX0" fmla="*/ 0 w 2416185"/>
              <a:gd name="connsiteY0" fmla="*/ 193295 h 1932948"/>
              <a:gd name="connsiteX1" fmla="*/ 193295 w 2416185"/>
              <a:gd name="connsiteY1" fmla="*/ 0 h 1932948"/>
              <a:gd name="connsiteX2" fmla="*/ 2222890 w 2416185"/>
              <a:gd name="connsiteY2" fmla="*/ 0 h 1932948"/>
              <a:gd name="connsiteX3" fmla="*/ 2416185 w 2416185"/>
              <a:gd name="connsiteY3" fmla="*/ 193295 h 1932948"/>
              <a:gd name="connsiteX4" fmla="*/ 2416185 w 2416185"/>
              <a:gd name="connsiteY4" fmla="*/ 1739653 h 1932948"/>
              <a:gd name="connsiteX5" fmla="*/ 2222890 w 2416185"/>
              <a:gd name="connsiteY5" fmla="*/ 1932948 h 1932948"/>
              <a:gd name="connsiteX6" fmla="*/ 193295 w 2416185"/>
              <a:gd name="connsiteY6" fmla="*/ 1932948 h 1932948"/>
              <a:gd name="connsiteX7" fmla="*/ 0 w 2416185"/>
              <a:gd name="connsiteY7" fmla="*/ 1739653 h 1932948"/>
              <a:gd name="connsiteX8" fmla="*/ 0 w 2416185"/>
              <a:gd name="connsiteY8" fmla="*/ 193295 h 19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85" h="1932948">
                <a:moveTo>
                  <a:pt x="0" y="193295"/>
                </a:moveTo>
                <a:cubicBezTo>
                  <a:pt x="0" y="86541"/>
                  <a:pt x="86541" y="0"/>
                  <a:pt x="193295" y="0"/>
                </a:cubicBezTo>
                <a:lnTo>
                  <a:pt x="2222890" y="0"/>
                </a:lnTo>
                <a:cubicBezTo>
                  <a:pt x="2329644" y="0"/>
                  <a:pt x="2416185" y="86541"/>
                  <a:pt x="2416185" y="193295"/>
                </a:cubicBezTo>
                <a:lnTo>
                  <a:pt x="2416185" y="1739653"/>
                </a:lnTo>
                <a:cubicBezTo>
                  <a:pt x="2416185" y="1846407"/>
                  <a:pt x="2329644" y="1932948"/>
                  <a:pt x="2222890" y="1932948"/>
                </a:cubicBezTo>
                <a:lnTo>
                  <a:pt x="193295" y="1932948"/>
                </a:lnTo>
                <a:cubicBezTo>
                  <a:pt x="86541" y="1932948"/>
                  <a:pt x="0" y="1846407"/>
                  <a:pt x="0" y="1739653"/>
                </a:cubicBezTo>
                <a:lnTo>
                  <a:pt x="0" y="19329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1039" tIns="101039" rIns="101039" bIns="101039" numCol="1" spcCol="1270" anchor="ctr" anchorCtr="0">
            <a:noAutofit/>
          </a:bodyPr>
          <a:lstStyle/>
          <a:p>
            <a:pPr algn="ctr" defTabSz="13668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rot="16200000">
            <a:off x="3209633" y="2894848"/>
            <a:ext cx="2847495" cy="72908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perspectiveLeft" zoom="91000"/>
            <a:lightRig rig="threePt" dir="t">
              <a:rot lat="0" lon="0" rev="20640000"/>
            </a:lightRig>
          </a:scene3d>
          <a:sp3d z="-2118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291944" y="725557"/>
            <a:ext cx="2430269" cy="2262276"/>
          </a:xfrm>
          <a:custGeom>
            <a:avLst/>
            <a:gdLst>
              <a:gd name="connsiteX0" fmla="*/ 0 w 2416185"/>
              <a:gd name="connsiteY0" fmla="*/ 193295 h 1932948"/>
              <a:gd name="connsiteX1" fmla="*/ 193295 w 2416185"/>
              <a:gd name="connsiteY1" fmla="*/ 0 h 1932948"/>
              <a:gd name="connsiteX2" fmla="*/ 2222890 w 2416185"/>
              <a:gd name="connsiteY2" fmla="*/ 0 h 1932948"/>
              <a:gd name="connsiteX3" fmla="*/ 2416185 w 2416185"/>
              <a:gd name="connsiteY3" fmla="*/ 193295 h 1932948"/>
              <a:gd name="connsiteX4" fmla="*/ 2416185 w 2416185"/>
              <a:gd name="connsiteY4" fmla="*/ 1739653 h 1932948"/>
              <a:gd name="connsiteX5" fmla="*/ 2222890 w 2416185"/>
              <a:gd name="connsiteY5" fmla="*/ 1932948 h 1932948"/>
              <a:gd name="connsiteX6" fmla="*/ 193295 w 2416185"/>
              <a:gd name="connsiteY6" fmla="*/ 1932948 h 1932948"/>
              <a:gd name="connsiteX7" fmla="*/ 0 w 2416185"/>
              <a:gd name="connsiteY7" fmla="*/ 1739653 h 1932948"/>
              <a:gd name="connsiteX8" fmla="*/ 0 w 2416185"/>
              <a:gd name="connsiteY8" fmla="*/ 193295 h 19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85" h="1932948">
                <a:moveTo>
                  <a:pt x="0" y="193295"/>
                </a:moveTo>
                <a:cubicBezTo>
                  <a:pt x="0" y="86541"/>
                  <a:pt x="86541" y="0"/>
                  <a:pt x="193295" y="0"/>
                </a:cubicBezTo>
                <a:lnTo>
                  <a:pt x="2222890" y="0"/>
                </a:lnTo>
                <a:cubicBezTo>
                  <a:pt x="2329644" y="0"/>
                  <a:pt x="2416185" y="86541"/>
                  <a:pt x="2416185" y="193295"/>
                </a:cubicBezTo>
                <a:lnTo>
                  <a:pt x="2416185" y="1739653"/>
                </a:lnTo>
                <a:cubicBezTo>
                  <a:pt x="2416185" y="1846407"/>
                  <a:pt x="2329644" y="1932948"/>
                  <a:pt x="2222890" y="1932948"/>
                </a:cubicBezTo>
                <a:lnTo>
                  <a:pt x="193295" y="1932948"/>
                </a:lnTo>
                <a:cubicBezTo>
                  <a:pt x="86541" y="1932948"/>
                  <a:pt x="0" y="1846407"/>
                  <a:pt x="0" y="1739653"/>
                </a:cubicBezTo>
                <a:lnTo>
                  <a:pt x="0" y="193295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1039" tIns="101039" rIns="101039" bIns="101039" numCol="1" spcCol="1270" anchor="ctr" anchorCtr="0">
            <a:noAutofit/>
          </a:bodyPr>
          <a:lstStyle/>
          <a:p>
            <a:pPr algn="ctr" defTabSz="13668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19500000">
            <a:off x="5196153" y="3482106"/>
            <a:ext cx="2060128" cy="84835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B05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z="-211800">
            <a:bevelT w="40600" h="2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6363800" y="1363299"/>
            <a:ext cx="2430269" cy="2262276"/>
          </a:xfrm>
          <a:custGeom>
            <a:avLst/>
            <a:gdLst>
              <a:gd name="connsiteX0" fmla="*/ 0 w 2416185"/>
              <a:gd name="connsiteY0" fmla="*/ 193295 h 1932948"/>
              <a:gd name="connsiteX1" fmla="*/ 193295 w 2416185"/>
              <a:gd name="connsiteY1" fmla="*/ 0 h 1932948"/>
              <a:gd name="connsiteX2" fmla="*/ 2222890 w 2416185"/>
              <a:gd name="connsiteY2" fmla="*/ 0 h 1932948"/>
              <a:gd name="connsiteX3" fmla="*/ 2416185 w 2416185"/>
              <a:gd name="connsiteY3" fmla="*/ 193295 h 1932948"/>
              <a:gd name="connsiteX4" fmla="*/ 2416185 w 2416185"/>
              <a:gd name="connsiteY4" fmla="*/ 1739653 h 1932948"/>
              <a:gd name="connsiteX5" fmla="*/ 2222890 w 2416185"/>
              <a:gd name="connsiteY5" fmla="*/ 1932948 h 1932948"/>
              <a:gd name="connsiteX6" fmla="*/ 193295 w 2416185"/>
              <a:gd name="connsiteY6" fmla="*/ 1932948 h 1932948"/>
              <a:gd name="connsiteX7" fmla="*/ 0 w 2416185"/>
              <a:gd name="connsiteY7" fmla="*/ 1739653 h 1932948"/>
              <a:gd name="connsiteX8" fmla="*/ 0 w 2416185"/>
              <a:gd name="connsiteY8" fmla="*/ 193295 h 19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185" h="1932948">
                <a:moveTo>
                  <a:pt x="0" y="193295"/>
                </a:moveTo>
                <a:cubicBezTo>
                  <a:pt x="0" y="86541"/>
                  <a:pt x="86541" y="0"/>
                  <a:pt x="193295" y="0"/>
                </a:cubicBezTo>
                <a:lnTo>
                  <a:pt x="2222890" y="0"/>
                </a:lnTo>
                <a:cubicBezTo>
                  <a:pt x="2329644" y="0"/>
                  <a:pt x="2416185" y="86541"/>
                  <a:pt x="2416185" y="193295"/>
                </a:cubicBezTo>
                <a:lnTo>
                  <a:pt x="2416185" y="1739653"/>
                </a:lnTo>
                <a:cubicBezTo>
                  <a:pt x="2416185" y="1846407"/>
                  <a:pt x="2329644" y="1932948"/>
                  <a:pt x="2222890" y="1932948"/>
                </a:cubicBezTo>
                <a:lnTo>
                  <a:pt x="193295" y="1932948"/>
                </a:lnTo>
                <a:cubicBezTo>
                  <a:pt x="86541" y="1932948"/>
                  <a:pt x="0" y="1846407"/>
                  <a:pt x="0" y="1739653"/>
                </a:cubicBezTo>
                <a:lnTo>
                  <a:pt x="0" y="193295"/>
                </a:lnTo>
                <a:close/>
              </a:path>
            </a:pathLst>
          </a:custGeom>
          <a:solidFill>
            <a:srgbClr val="00B050"/>
          </a:solidFill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1039" tIns="101039" rIns="101039" bIns="101039" numCol="1" spcCol="1270" anchor="ctr" anchorCtr="0">
            <a:noAutofit/>
          </a:bodyPr>
          <a:lstStyle/>
          <a:p>
            <a:pPr algn="ctr" defTabSz="13668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4771" y="4877195"/>
            <a:ext cx="897219" cy="9215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44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48688">
              <a:schemeClr val="accent6">
                <a:lumMod val="20000"/>
                <a:lumOff val="80000"/>
              </a:schemeClr>
            </a:gs>
            <a:gs pos="49580">
              <a:srgbClr val="FCF5DC"/>
            </a:gs>
            <a:gs pos="9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3873580"/>
              </p:ext>
            </p:extLst>
          </p:nvPr>
        </p:nvGraphicFramePr>
        <p:xfrm>
          <a:off x="360750" y="219074"/>
          <a:ext cx="2843784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3178221"/>
              </p:ext>
            </p:extLst>
          </p:nvPr>
        </p:nvGraphicFramePr>
        <p:xfrm>
          <a:off x="6111468" y="279189"/>
          <a:ext cx="2843784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98906991"/>
              </p:ext>
            </p:extLst>
          </p:nvPr>
        </p:nvGraphicFramePr>
        <p:xfrm>
          <a:off x="3308188" y="256140"/>
          <a:ext cx="2843784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80390253"/>
              </p:ext>
            </p:extLst>
          </p:nvPr>
        </p:nvGraphicFramePr>
        <p:xfrm>
          <a:off x="142876" y="3957639"/>
          <a:ext cx="3154960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14260872"/>
              </p:ext>
            </p:extLst>
          </p:nvPr>
        </p:nvGraphicFramePr>
        <p:xfrm>
          <a:off x="3223646" y="3981996"/>
          <a:ext cx="3070473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903226031"/>
              </p:ext>
            </p:extLst>
          </p:nvPr>
        </p:nvGraphicFramePr>
        <p:xfrm>
          <a:off x="6054508" y="4000850"/>
          <a:ext cx="2843784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52192957"/>
              </p:ext>
            </p:extLst>
          </p:nvPr>
        </p:nvGraphicFramePr>
        <p:xfrm>
          <a:off x="389034" y="226726"/>
          <a:ext cx="2839941" cy="254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160424803"/>
              </p:ext>
            </p:extLst>
          </p:nvPr>
        </p:nvGraphicFramePr>
        <p:xfrm>
          <a:off x="6094722" y="269821"/>
          <a:ext cx="2843784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914497876"/>
              </p:ext>
            </p:extLst>
          </p:nvPr>
        </p:nvGraphicFramePr>
        <p:xfrm>
          <a:off x="3326711" y="247101"/>
          <a:ext cx="2843784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073492849"/>
              </p:ext>
            </p:extLst>
          </p:nvPr>
        </p:nvGraphicFramePr>
        <p:xfrm>
          <a:off x="150722" y="3953655"/>
          <a:ext cx="3154680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33219886"/>
              </p:ext>
            </p:extLst>
          </p:nvPr>
        </p:nvGraphicFramePr>
        <p:xfrm>
          <a:off x="3169920" y="3994259"/>
          <a:ext cx="3154680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057532802"/>
              </p:ext>
            </p:extLst>
          </p:nvPr>
        </p:nvGraphicFramePr>
        <p:xfrm>
          <a:off x="5914370" y="3971476"/>
          <a:ext cx="3154680" cy="254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</p:spTree>
    <p:extLst>
      <p:ext uri="{BB962C8B-B14F-4D97-AF65-F5344CB8AC3E}">
        <p14:creationId xmlns:p14="http://schemas.microsoft.com/office/powerpoint/2010/main" val="23695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9" grpId="0">
        <p:bldAsOne/>
      </p:bldGraphic>
      <p:bldGraphic spid="10" grpId="0">
        <p:bldAsOne/>
      </p:bldGraphic>
      <p:bldGraphic spid="17" grpId="0">
        <p:bldAsOne/>
      </p:bldGraphic>
      <p:bldGraphic spid="18" grpId="0">
        <p:bldAsOne/>
      </p:bldGraphic>
      <p:bldGraphic spid="20" grpId="0">
        <p:bldAsOne/>
      </p:bldGraphic>
      <p:bldGraphic spid="21" grpId="0">
        <p:bldAsOne/>
      </p:bldGraphic>
      <p:bldGraphic spid="21" grpId="1">
        <p:bldAsOne/>
      </p:bldGraphic>
      <p:bldGraphic spid="21" grpId="2">
        <p:bldAsOne/>
      </p:bldGraphic>
      <p:bldGraphic spid="22" grpId="0">
        <p:bldAsOne/>
      </p:bldGraphic>
      <p:bldGraphic spid="22" grpId="1">
        <p:bldAsOne/>
      </p:bldGraphic>
      <p:bldGraphic spid="22" grpId="2">
        <p:bldAsOne/>
      </p:bldGraphic>
      <p:bldGraphic spid="23" grpId="0">
        <p:bldAsOne/>
      </p:bldGraphic>
      <p:bldGraphic spid="23" grpId="1">
        <p:bldAsOne/>
      </p:bldGraphic>
      <p:bldGraphic spid="23" grpId="2">
        <p:bldAsOne/>
      </p:bldGraphic>
      <p:bldGraphic spid="24" grpId="0">
        <p:bldAsOne/>
      </p:bldGraphic>
      <p:bldGraphic spid="24" grpId="1">
        <p:bldAsOne/>
      </p:bldGraphic>
      <p:bldGraphic spid="24" grpId="2">
        <p:bldAsOne/>
      </p:bldGraphic>
      <p:bldGraphic spid="25" grpId="0">
        <p:bldAsOne/>
      </p:bldGraphic>
      <p:bldGraphic spid="25" grpId="1">
        <p:bldAsOne/>
      </p:bldGraphic>
      <p:bldGraphic spid="25" grpId="2">
        <p:bldAsOne/>
      </p:bldGraphic>
      <p:bldGraphic spid="26" grpId="0">
        <p:bldAsOne/>
      </p:bldGraphic>
      <p:bldGraphic spid="26" grpId="1">
        <p:bldAsOne/>
      </p:bldGraphic>
      <p:bldGraphic spid="26" grpId="2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edefined Process 22"/>
          <p:cNvSpPr/>
          <p:nvPr/>
        </p:nvSpPr>
        <p:spPr>
          <a:xfrm>
            <a:off x="905843" y="3729038"/>
            <a:ext cx="7653311" cy="3128962"/>
          </a:xfrm>
          <a:prstGeom prst="flowChartPredefined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rgbClr val="2C0A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5843" y="1864370"/>
            <a:ext cx="7653311" cy="1450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রোগব্যাধি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gradFill>
                  <a:gsLst>
                    <a:gs pos="0">
                      <a:srgbClr val="008000"/>
                    </a:gs>
                    <a:gs pos="23000">
                      <a:srgbClr val="0000FF"/>
                    </a:gs>
                    <a:gs pos="38936">
                      <a:srgbClr val="006600"/>
                    </a:gs>
                    <a:gs pos="54004">
                      <a:srgbClr val="C00000"/>
                    </a:gs>
                    <a:gs pos="69000">
                      <a:schemeClr val="tx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3773" y="6457890"/>
            <a:ext cx="6382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21" y="49345"/>
            <a:ext cx="1421683" cy="10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51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" y="119481"/>
            <a:ext cx="482203" cy="983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98" y="308077"/>
            <a:ext cx="482203" cy="9836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63813" y="308077"/>
            <a:ext cx="1875234" cy="4918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55465" y="5483062"/>
            <a:ext cx="7717034" cy="659312"/>
          </a:xfrm>
          <a:custGeom>
            <a:avLst/>
            <a:gdLst>
              <a:gd name="connsiteX0" fmla="*/ 0 w 7717034"/>
              <a:gd name="connsiteY0" fmla="*/ 0 h 659312"/>
              <a:gd name="connsiteX1" fmla="*/ 7717034 w 7717034"/>
              <a:gd name="connsiteY1" fmla="*/ 0 h 659312"/>
              <a:gd name="connsiteX2" fmla="*/ 7717034 w 7717034"/>
              <a:gd name="connsiteY2" fmla="*/ 659312 h 659312"/>
              <a:gd name="connsiteX3" fmla="*/ 0 w 7717034"/>
              <a:gd name="connsiteY3" fmla="*/ 659312 h 659312"/>
              <a:gd name="connsiteX4" fmla="*/ 0 w 7717034"/>
              <a:gd name="connsiteY4" fmla="*/ 0 h 6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34" h="659312">
                <a:moveTo>
                  <a:pt x="0" y="0"/>
                </a:moveTo>
                <a:lnTo>
                  <a:pt x="7717034" y="0"/>
                </a:lnTo>
                <a:lnTo>
                  <a:pt x="7717034" y="659312"/>
                </a:lnTo>
                <a:lnTo>
                  <a:pt x="0" y="65931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0" tIns="284480" rIns="284480" bIns="2844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ভালো ব্যবস্থাপনা</a:t>
            </a:r>
            <a:endPara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55465" y="4478929"/>
            <a:ext cx="7717034" cy="1014023"/>
          </a:xfrm>
          <a:custGeom>
            <a:avLst/>
            <a:gdLst>
              <a:gd name="connsiteX0" fmla="*/ 0 w 7717034"/>
              <a:gd name="connsiteY0" fmla="*/ 355141 h 1014022"/>
              <a:gd name="connsiteX1" fmla="*/ 3731764 w 7717034"/>
              <a:gd name="connsiteY1" fmla="*/ 355141 h 1014022"/>
              <a:gd name="connsiteX2" fmla="*/ 3731764 w 7717034"/>
              <a:gd name="connsiteY2" fmla="*/ 253506 h 1014022"/>
              <a:gd name="connsiteX3" fmla="*/ 3605012 w 7717034"/>
              <a:gd name="connsiteY3" fmla="*/ 253506 h 1014022"/>
              <a:gd name="connsiteX4" fmla="*/ 3858517 w 7717034"/>
              <a:gd name="connsiteY4" fmla="*/ 0 h 1014022"/>
              <a:gd name="connsiteX5" fmla="*/ 4112023 w 7717034"/>
              <a:gd name="connsiteY5" fmla="*/ 253506 h 1014022"/>
              <a:gd name="connsiteX6" fmla="*/ 3985270 w 7717034"/>
              <a:gd name="connsiteY6" fmla="*/ 253506 h 1014022"/>
              <a:gd name="connsiteX7" fmla="*/ 3985270 w 7717034"/>
              <a:gd name="connsiteY7" fmla="*/ 355141 h 1014022"/>
              <a:gd name="connsiteX8" fmla="*/ 7717034 w 7717034"/>
              <a:gd name="connsiteY8" fmla="*/ 355141 h 1014022"/>
              <a:gd name="connsiteX9" fmla="*/ 7717034 w 7717034"/>
              <a:gd name="connsiteY9" fmla="*/ 1014022 h 1014022"/>
              <a:gd name="connsiteX10" fmla="*/ 0 w 7717034"/>
              <a:gd name="connsiteY10" fmla="*/ 1014022 h 1014022"/>
              <a:gd name="connsiteX11" fmla="*/ 0 w 7717034"/>
              <a:gd name="connsiteY11" fmla="*/ 355141 h 1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7034" h="1014022">
                <a:moveTo>
                  <a:pt x="7717034" y="658881"/>
                </a:moveTo>
                <a:lnTo>
                  <a:pt x="3985270" y="658881"/>
                </a:lnTo>
                <a:lnTo>
                  <a:pt x="3985270" y="760516"/>
                </a:lnTo>
                <a:lnTo>
                  <a:pt x="4112022" y="760516"/>
                </a:lnTo>
                <a:lnTo>
                  <a:pt x="3858517" y="1014021"/>
                </a:lnTo>
                <a:lnTo>
                  <a:pt x="3605011" y="760516"/>
                </a:lnTo>
                <a:lnTo>
                  <a:pt x="3731764" y="760516"/>
                </a:lnTo>
                <a:lnTo>
                  <a:pt x="3731764" y="658881"/>
                </a:lnTo>
                <a:lnTo>
                  <a:pt x="0" y="658881"/>
                </a:lnTo>
                <a:lnTo>
                  <a:pt x="0" y="1"/>
                </a:lnTo>
                <a:lnTo>
                  <a:pt x="7717034" y="1"/>
                </a:lnTo>
                <a:lnTo>
                  <a:pt x="7717034" y="658881"/>
                </a:ln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2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79" tIns="284481" rIns="284480" bIns="63962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টিকা দেওয়া</a:t>
            </a:r>
            <a:endPara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55465" y="3402486"/>
            <a:ext cx="7717034" cy="1014024"/>
          </a:xfrm>
          <a:custGeom>
            <a:avLst/>
            <a:gdLst>
              <a:gd name="connsiteX0" fmla="*/ 0 w 7717034"/>
              <a:gd name="connsiteY0" fmla="*/ 355141 h 1014022"/>
              <a:gd name="connsiteX1" fmla="*/ 3731764 w 7717034"/>
              <a:gd name="connsiteY1" fmla="*/ 355141 h 1014022"/>
              <a:gd name="connsiteX2" fmla="*/ 3731764 w 7717034"/>
              <a:gd name="connsiteY2" fmla="*/ 253506 h 1014022"/>
              <a:gd name="connsiteX3" fmla="*/ 3605012 w 7717034"/>
              <a:gd name="connsiteY3" fmla="*/ 253506 h 1014022"/>
              <a:gd name="connsiteX4" fmla="*/ 3858517 w 7717034"/>
              <a:gd name="connsiteY4" fmla="*/ 0 h 1014022"/>
              <a:gd name="connsiteX5" fmla="*/ 4112023 w 7717034"/>
              <a:gd name="connsiteY5" fmla="*/ 253506 h 1014022"/>
              <a:gd name="connsiteX6" fmla="*/ 3985270 w 7717034"/>
              <a:gd name="connsiteY6" fmla="*/ 253506 h 1014022"/>
              <a:gd name="connsiteX7" fmla="*/ 3985270 w 7717034"/>
              <a:gd name="connsiteY7" fmla="*/ 355141 h 1014022"/>
              <a:gd name="connsiteX8" fmla="*/ 7717034 w 7717034"/>
              <a:gd name="connsiteY8" fmla="*/ 355141 h 1014022"/>
              <a:gd name="connsiteX9" fmla="*/ 7717034 w 7717034"/>
              <a:gd name="connsiteY9" fmla="*/ 1014022 h 1014022"/>
              <a:gd name="connsiteX10" fmla="*/ 0 w 7717034"/>
              <a:gd name="connsiteY10" fmla="*/ 1014022 h 1014022"/>
              <a:gd name="connsiteX11" fmla="*/ 0 w 7717034"/>
              <a:gd name="connsiteY11" fmla="*/ 355141 h 1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7034" h="1014022">
                <a:moveTo>
                  <a:pt x="7717034" y="658881"/>
                </a:moveTo>
                <a:lnTo>
                  <a:pt x="3985270" y="658881"/>
                </a:lnTo>
                <a:lnTo>
                  <a:pt x="3985270" y="760516"/>
                </a:lnTo>
                <a:lnTo>
                  <a:pt x="4112022" y="760516"/>
                </a:lnTo>
                <a:lnTo>
                  <a:pt x="3858517" y="1014021"/>
                </a:lnTo>
                <a:lnTo>
                  <a:pt x="3605011" y="760516"/>
                </a:lnTo>
                <a:lnTo>
                  <a:pt x="3731764" y="760516"/>
                </a:lnTo>
                <a:lnTo>
                  <a:pt x="3731764" y="658881"/>
                </a:lnTo>
                <a:lnTo>
                  <a:pt x="0" y="658881"/>
                </a:lnTo>
                <a:lnTo>
                  <a:pt x="0" y="1"/>
                </a:lnTo>
                <a:lnTo>
                  <a:pt x="7717034" y="1"/>
                </a:lnTo>
                <a:lnTo>
                  <a:pt x="7717034" y="658881"/>
                </a:ln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2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79" tIns="284481" rIns="284480" bIns="63962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পথক্ করণ</a:t>
            </a:r>
            <a:endPara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55465" y="2470664"/>
            <a:ext cx="7717034" cy="1014024"/>
          </a:xfrm>
          <a:custGeom>
            <a:avLst/>
            <a:gdLst>
              <a:gd name="connsiteX0" fmla="*/ 0 w 7717034"/>
              <a:gd name="connsiteY0" fmla="*/ 355141 h 1014022"/>
              <a:gd name="connsiteX1" fmla="*/ 3731764 w 7717034"/>
              <a:gd name="connsiteY1" fmla="*/ 355141 h 1014022"/>
              <a:gd name="connsiteX2" fmla="*/ 3731764 w 7717034"/>
              <a:gd name="connsiteY2" fmla="*/ 253506 h 1014022"/>
              <a:gd name="connsiteX3" fmla="*/ 3605012 w 7717034"/>
              <a:gd name="connsiteY3" fmla="*/ 253506 h 1014022"/>
              <a:gd name="connsiteX4" fmla="*/ 3858517 w 7717034"/>
              <a:gd name="connsiteY4" fmla="*/ 0 h 1014022"/>
              <a:gd name="connsiteX5" fmla="*/ 4112023 w 7717034"/>
              <a:gd name="connsiteY5" fmla="*/ 253506 h 1014022"/>
              <a:gd name="connsiteX6" fmla="*/ 3985270 w 7717034"/>
              <a:gd name="connsiteY6" fmla="*/ 253506 h 1014022"/>
              <a:gd name="connsiteX7" fmla="*/ 3985270 w 7717034"/>
              <a:gd name="connsiteY7" fmla="*/ 355141 h 1014022"/>
              <a:gd name="connsiteX8" fmla="*/ 7717034 w 7717034"/>
              <a:gd name="connsiteY8" fmla="*/ 355141 h 1014022"/>
              <a:gd name="connsiteX9" fmla="*/ 7717034 w 7717034"/>
              <a:gd name="connsiteY9" fmla="*/ 1014022 h 1014022"/>
              <a:gd name="connsiteX10" fmla="*/ 0 w 7717034"/>
              <a:gd name="connsiteY10" fmla="*/ 1014022 h 1014022"/>
              <a:gd name="connsiteX11" fmla="*/ 0 w 7717034"/>
              <a:gd name="connsiteY11" fmla="*/ 355141 h 1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7034" h="1014022">
                <a:moveTo>
                  <a:pt x="7717034" y="658881"/>
                </a:moveTo>
                <a:lnTo>
                  <a:pt x="3985270" y="658881"/>
                </a:lnTo>
                <a:lnTo>
                  <a:pt x="3985270" y="760516"/>
                </a:lnTo>
                <a:lnTo>
                  <a:pt x="4112022" y="760516"/>
                </a:lnTo>
                <a:lnTo>
                  <a:pt x="3858517" y="1014021"/>
                </a:lnTo>
                <a:lnTo>
                  <a:pt x="3605011" y="760516"/>
                </a:lnTo>
                <a:lnTo>
                  <a:pt x="3731764" y="760516"/>
                </a:lnTo>
                <a:lnTo>
                  <a:pt x="3731764" y="658881"/>
                </a:lnTo>
                <a:lnTo>
                  <a:pt x="0" y="658881"/>
                </a:lnTo>
                <a:lnTo>
                  <a:pt x="0" y="1"/>
                </a:lnTo>
                <a:lnTo>
                  <a:pt x="7717034" y="1"/>
                </a:lnTo>
                <a:lnTo>
                  <a:pt x="7717034" y="658881"/>
                </a:ln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79" tIns="284481" rIns="284480" bIns="639622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সেনিটেশন</a:t>
            </a:r>
            <a:r>
              <a:rPr lang="en-US" sz="4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4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পরিস্কার</a:t>
            </a:r>
            <a:r>
              <a:rPr lang="en-US" sz="4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পরিছন্নতা</a:t>
            </a:r>
            <a:endPara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614363" y="1291770"/>
            <a:ext cx="7958136" cy="800100"/>
          </a:xfrm>
          <a:prstGeom prst="snip2DiagRect">
            <a:avLst>
              <a:gd name="adj1" fmla="val 0"/>
              <a:gd name="adj2" fmla="val 31421"/>
            </a:avLst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CurveDown">
              <a:avLst/>
            </a:prstTxWarp>
            <a:noAutofit/>
          </a:bodyPr>
          <a:lstStyle/>
          <a:p>
            <a:pPr algn="ctr"/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1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262" y="2228850"/>
            <a:ext cx="8542138" cy="43291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8" y="119481"/>
            <a:ext cx="482203" cy="983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0" y="119481"/>
            <a:ext cx="482203" cy="9836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28133" y="119481"/>
            <a:ext cx="1875234" cy="491846"/>
          </a:xfrm>
          <a:prstGeom prst="ellipse">
            <a:avLst/>
          </a:prstGeom>
          <a:solidFill>
            <a:srgbClr val="00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205347"/>
            <a:ext cx="2243138" cy="219827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64317" y="6284897"/>
            <a:ext cx="2921795" cy="385763"/>
          </a:xfrm>
          <a:prstGeom prst="wedgeEllipseCallout">
            <a:avLst>
              <a:gd name="adj1" fmla="val 51667"/>
              <a:gd name="adj2" fmla="val -5022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reezing" dir="t"/>
          </a:scene3d>
          <a:sp3d extrusionH="361950" contourW="57150" prstMaterial="legacyWireframe">
            <a:bevelT h="63500" prst="riblet"/>
            <a:bevelB w="114300" prst="hardEdge"/>
            <a:extrusionClr>
              <a:schemeClr val="tx1"/>
            </a:extrusionClr>
            <a:contourClr>
              <a:srgbClr val="0066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0" y="2403624"/>
            <a:ext cx="9029700" cy="3482825"/>
          </a:xfrm>
          <a:prstGeom prst="flowChartDecisi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w="387350" h="50800" prst="softRound"/>
            <a:bevelB w="32385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1405532" y="3643312"/>
            <a:ext cx="6218636" cy="13359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রোগব্যাধি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4900615" y="6477778"/>
            <a:ext cx="3932632" cy="370027"/>
          </a:xfrm>
          <a:prstGeom prst="wedgeEllipseCallout">
            <a:avLst>
              <a:gd name="adj1" fmla="val -4570"/>
              <a:gd name="adj2" fmla="val -3832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7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478631" y="2471738"/>
            <a:ext cx="7040167" cy="3529013"/>
          </a:xfrm>
          <a:prstGeom prst="teardrop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tx1"/>
              </a:gs>
              <a:gs pos="18598">
                <a:srgbClr val="707173"/>
              </a:gs>
              <a:gs pos="88508">
                <a:srgbClr val="008000"/>
              </a:gs>
              <a:gs pos="34000">
                <a:srgbClr val="92D050"/>
              </a:gs>
              <a:gs pos="60000">
                <a:schemeClr val="accent2">
                  <a:lumMod val="7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en-US" sz="3000" dirty="0">
              <a:ln w="0"/>
              <a:gradFill>
                <a:gsLst>
                  <a:gs pos="84960">
                    <a:srgbClr val="00B0F0"/>
                  </a:gs>
                  <a:gs pos="45000">
                    <a:srgbClr val="FFFF00"/>
                  </a:gs>
                  <a:gs pos="41000">
                    <a:srgbClr val="FF0000"/>
                  </a:gs>
                  <a:gs pos="69000">
                    <a:schemeClr val="bg1"/>
                  </a:gs>
                  <a:gs pos="10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7" y="2979209"/>
            <a:ext cx="4851269" cy="2350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78631" y="344424"/>
            <a:ext cx="3436144" cy="12272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7395" y="5203565"/>
            <a:ext cx="5511403" cy="14136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4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259767"/>
            <a:ext cx="5915025" cy="613661"/>
          </a:xfrm>
          <a:solidFill>
            <a:srgbClr val="008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925" y="1000125"/>
            <a:ext cx="3986213" cy="53578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000125"/>
            <a:ext cx="4000500" cy="53578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2" y="1429217"/>
            <a:ext cx="1920240" cy="2090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71584" y="3557142"/>
            <a:ext cx="2729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বারী</a:t>
            </a:r>
            <a:endParaRPr lang="en-US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463" y="4991401"/>
            <a:ext cx="2880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" y="5283255"/>
            <a:ext cx="377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কান্দি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কাবিলাপাড়া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2" y="3528946"/>
            <a:ext cx="3773582" cy="137555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ডেভলোপার</a:t>
            </a:r>
            <a:r>
              <a:rPr lang="en-US" sz="2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en-US" sz="24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tx1"/>
                    </a:gs>
                    <a:gs pos="18598">
                      <a:srgbClr val="707173"/>
                    </a:gs>
                    <a:gs pos="88508">
                      <a:srgbClr val="008000"/>
                    </a:gs>
                    <a:gs pos="34000">
                      <a:schemeClr val="tx1"/>
                    </a:gs>
                    <a:gs pos="60000">
                      <a:schemeClr val="accent2">
                        <a:lumMod val="75000"/>
                      </a:schemeClr>
                    </a:gs>
                    <a:gs pos="100000">
                      <a:srgbClr val="7030A0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</a:t>
            </a:r>
            <a:endParaRPr lang="en-US" sz="24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tx1"/>
                  </a:gs>
                  <a:gs pos="18598">
                    <a:srgbClr val="707173"/>
                  </a:gs>
                  <a:gs pos="88508">
                    <a:srgbClr val="008000"/>
                  </a:gs>
                  <a:gs pos="34000">
                    <a:schemeClr val="tx1"/>
                  </a:gs>
                  <a:gs pos="60000">
                    <a:schemeClr val="accent2">
                      <a:lumMod val="75000"/>
                    </a:schemeClr>
                  </a:gs>
                  <a:gs pos="10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582140"/>
            <a:ext cx="397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০১৭১৬৯৭০৮৪০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857167"/>
            <a:ext cx="397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rafiqkhusi@yahoo.com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1" t="13333" r="10568" b="38924"/>
          <a:stretch/>
        </p:blipFill>
        <p:spPr>
          <a:xfrm>
            <a:off x="5343490" y="1532828"/>
            <a:ext cx="2755807" cy="334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464513" y="4929312"/>
            <a:ext cx="259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1651" y="5651319"/>
            <a:ext cx="2677646" cy="530915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1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" y="746685"/>
            <a:ext cx="3947713" cy="236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/>
        </p:blipFill>
        <p:spPr>
          <a:xfrm>
            <a:off x="353509" y="3640487"/>
            <a:ext cx="3969033" cy="2368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3"/>
          <a:stretch/>
        </p:blipFill>
        <p:spPr>
          <a:xfrm>
            <a:off x="4881962" y="758445"/>
            <a:ext cx="3947713" cy="234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61" y="3640487"/>
            <a:ext cx="3947713" cy="2341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1784" y="0"/>
            <a:ext cx="192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8382" y="6209552"/>
            <a:ext cx="641871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বাচ্চাটিকে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4119" y="6206767"/>
            <a:ext cx="641871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মুরগিটিকে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ইনজেকশন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850" y="6212337"/>
            <a:ext cx="8486825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মুরগিকে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মুরগিটি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তাহলো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3273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1450" y="585788"/>
            <a:ext cx="8729663" cy="5300662"/>
          </a:xfrm>
          <a:prstGeom prst="horizontalScroll">
            <a:avLst>
              <a:gd name="adj" fmla="val 14939"/>
            </a:avLst>
          </a:prstGeom>
          <a:blipFill dpi="0" rotWithShape="1">
            <a:blip r:embed="rId2">
              <a:alphaModFix amt="19000"/>
            </a:blip>
            <a:srcRect/>
            <a:tile tx="0" ty="0" sx="100000" sy="100000" flip="none" algn="tl"/>
          </a:blipFill>
          <a:ln w="9525">
            <a:prstDash val="sysDot"/>
          </a:ln>
          <a:effectLst>
            <a:glow rad="228600">
              <a:schemeClr val="bg1">
                <a:alpha val="15000"/>
              </a:schemeClr>
            </a:glow>
            <a:outerShdw blurRad="50800" dist="50800" dir="5400000" algn="ctr" rotWithShape="0">
              <a:schemeClr val="bg1"/>
            </a:outerShdw>
            <a:reflection blurRad="6350" stA="28000" endPos="91000" dist="101600" dir="5400000" sy="-100000" algn="bl" rotWithShape="0"/>
          </a:effectLst>
          <a:scene3d>
            <a:camera prst="orthographicFront"/>
            <a:lightRig rig="soft" dir="t">
              <a:rot lat="0" lon="0" rev="15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softEdge">
              <a:bevelT w="25400" h="38100"/>
            </a:sp3d>
          </a:bodyPr>
          <a:lstStyle/>
          <a:p>
            <a:pPr algn="ctr"/>
            <a:endParaRPr lang="en-US" sz="1350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0152" y="2681300"/>
            <a:ext cx="7400924" cy="1495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5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610791" y="503636"/>
            <a:ext cx="4446983" cy="948345"/>
          </a:xfrm>
          <a:prstGeom prst="ellipseRibbon">
            <a:avLst>
              <a:gd name="adj1" fmla="val 19898"/>
              <a:gd name="adj2" fmla="val 72792"/>
              <a:gd name="adj3" fmla="val 63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732234" y="2475321"/>
            <a:ext cx="7958137" cy="9000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স্যানিটেশন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732234" y="3723691"/>
            <a:ext cx="7958137" cy="9000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610790" y="4857761"/>
            <a:ext cx="8201024" cy="90009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28785" y="3214689"/>
            <a:ext cx="5943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8685" y="4486277"/>
            <a:ext cx="740664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68680" y="5614990"/>
            <a:ext cx="7680960" cy="0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" y="3582132"/>
            <a:ext cx="3630485" cy="2525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73" y="3700165"/>
            <a:ext cx="3657740" cy="2517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6" y="521678"/>
            <a:ext cx="3657740" cy="2519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73" y="521678"/>
            <a:ext cx="3657740" cy="2519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4483181" y="3248345"/>
            <a:ext cx="205740" cy="205740"/>
          </a:xfrm>
          <a:prstGeom prst="ellipse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750841" y="3056958"/>
            <a:ext cx="297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5847" y="3100287"/>
            <a:ext cx="297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পরিক্ষা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789" y="6217271"/>
            <a:ext cx="297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2833" y="6302614"/>
            <a:ext cx="3692332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জীবাণুনাশক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825" y="224032"/>
            <a:ext cx="3471863" cy="459398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1" y="272087"/>
            <a:ext cx="484175" cy="82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67" y="266060"/>
            <a:ext cx="484175" cy="822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658" y="149527"/>
            <a:ext cx="204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551" y="6182915"/>
            <a:ext cx="643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lowchart: Manual Operation 6"/>
          <p:cNvSpPr/>
          <p:nvPr/>
        </p:nvSpPr>
        <p:spPr>
          <a:xfrm flipV="1">
            <a:off x="379422" y="2245231"/>
            <a:ext cx="8535978" cy="2073161"/>
          </a:xfrm>
          <a:prstGeom prst="flowChartManualOperation">
            <a:avLst/>
          </a:prstGeom>
          <a:gradFill flip="none" rotWithShape="1">
            <a:gsLst>
              <a:gs pos="41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905000">
              <a:schemeClr val="accent1">
                <a:alpha val="24000"/>
              </a:schemeClr>
            </a:glow>
            <a:outerShdw blurRad="1270000" dist="38100" dir="16200000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  <a:softEdge rad="762000"/>
          </a:effectLst>
          <a:scene3d>
            <a:camera prst="perspectiveRight"/>
            <a:lightRig rig="brightRoom" dir="t">
              <a:rot lat="0" lon="0" rev="600000"/>
            </a:lightRig>
          </a:scene3d>
          <a:sp3d prstMaterial="metal">
            <a:bevelT w="406400" h="57150" prst="softRound"/>
            <a:bevelB w="209550" h="95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71575" y="3143251"/>
            <a:ext cx="5957888" cy="9648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মুরিগির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স্যানিটেশন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664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9"/>
          <a:stretch/>
        </p:blipFill>
        <p:spPr>
          <a:xfrm>
            <a:off x="4956921" y="267407"/>
            <a:ext cx="3749040" cy="261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60" y="3502454"/>
            <a:ext cx="3749040" cy="261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2" b="8769"/>
          <a:stretch/>
        </p:blipFill>
        <p:spPr>
          <a:xfrm>
            <a:off x="399188" y="224543"/>
            <a:ext cx="3749040" cy="261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6" y="3519486"/>
            <a:ext cx="3749040" cy="261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Oval 8"/>
          <p:cNvSpPr/>
          <p:nvPr/>
        </p:nvSpPr>
        <p:spPr>
          <a:xfrm>
            <a:off x="3919893" y="2571117"/>
            <a:ext cx="1258632" cy="1229358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oftRound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bIns="68580"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0628" y="538206"/>
            <a:ext cx="2701200" cy="11477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69156" y="2850289"/>
            <a:ext cx="360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9978" y="2885813"/>
            <a:ext cx="360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780" y="6145232"/>
            <a:ext cx="444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6780" y="6145232"/>
            <a:ext cx="444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5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0"/>
          <p:cNvSpPr/>
          <p:nvPr/>
        </p:nvSpPr>
        <p:spPr>
          <a:xfrm>
            <a:off x="2693888" y="794479"/>
            <a:ext cx="3377128" cy="210923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2566847" y="2682734"/>
            <a:ext cx="88719" cy="887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1143308" y="2768633"/>
            <a:ext cx="5930821" cy="528004"/>
          </a:xfrm>
          <a:custGeom>
            <a:avLst/>
            <a:gdLst>
              <a:gd name="connsiteX0" fmla="*/ 0 w 4715722"/>
              <a:gd name="connsiteY0" fmla="*/ 0 h 821791"/>
              <a:gd name="connsiteX1" fmla="*/ 4715722 w 4715722"/>
              <a:gd name="connsiteY1" fmla="*/ 0 h 821791"/>
              <a:gd name="connsiteX2" fmla="*/ 4715722 w 4715722"/>
              <a:gd name="connsiteY2" fmla="*/ 821791 h 821791"/>
              <a:gd name="connsiteX3" fmla="*/ 0 w 4715722"/>
              <a:gd name="connsiteY3" fmla="*/ 821791 h 821791"/>
              <a:gd name="connsiteX4" fmla="*/ 0 w 4715722"/>
              <a:gd name="connsiteY4" fmla="*/ 0 h 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5722" h="821791">
                <a:moveTo>
                  <a:pt x="0" y="0"/>
                </a:moveTo>
                <a:lnTo>
                  <a:pt x="4715722" y="0"/>
                </a:lnTo>
                <a:lnTo>
                  <a:pt x="4715722" y="821791"/>
                </a:lnTo>
                <a:lnTo>
                  <a:pt x="0" y="8217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011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ঝিমোতে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3260025" y="2196332"/>
            <a:ext cx="160377" cy="16037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1706466" y="2064853"/>
            <a:ext cx="5565356" cy="365351"/>
          </a:xfrm>
          <a:custGeom>
            <a:avLst/>
            <a:gdLst>
              <a:gd name="connsiteX0" fmla="*/ 0 w 4215035"/>
              <a:gd name="connsiteY0" fmla="*/ 0 h 487134"/>
              <a:gd name="connsiteX1" fmla="*/ 4215035 w 4215035"/>
              <a:gd name="connsiteY1" fmla="*/ 0 h 487134"/>
              <a:gd name="connsiteX2" fmla="*/ 4215035 w 4215035"/>
              <a:gd name="connsiteY2" fmla="*/ 487134 h 487134"/>
              <a:gd name="connsiteX3" fmla="*/ 0 w 4215035"/>
              <a:gd name="connsiteY3" fmla="*/ 487134 h 487134"/>
              <a:gd name="connsiteX4" fmla="*/ 0 w 4215035"/>
              <a:gd name="connsiteY4" fmla="*/ 0 h 4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035" h="487134">
                <a:moveTo>
                  <a:pt x="0" y="0"/>
                </a:moveTo>
                <a:lnTo>
                  <a:pt x="4215035" y="0"/>
                </a:lnTo>
                <a:lnTo>
                  <a:pt x="4215035" y="487134"/>
                </a:lnTo>
                <a:lnTo>
                  <a:pt x="0" y="487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980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4461103" y="1680786"/>
            <a:ext cx="221798" cy="22179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234389" y="1342736"/>
            <a:ext cx="8655050" cy="372197"/>
          </a:xfrm>
          <a:custGeom>
            <a:avLst/>
            <a:gdLst>
              <a:gd name="connsiteX0" fmla="*/ 0 w 7946281"/>
              <a:gd name="connsiteY0" fmla="*/ 0 h 496263"/>
              <a:gd name="connsiteX1" fmla="*/ 7946281 w 7946281"/>
              <a:gd name="connsiteY1" fmla="*/ 0 h 496263"/>
              <a:gd name="connsiteX2" fmla="*/ 7946281 w 7946281"/>
              <a:gd name="connsiteY2" fmla="*/ 496263 h 496263"/>
              <a:gd name="connsiteX3" fmla="*/ 0 w 7946281"/>
              <a:gd name="connsiteY3" fmla="*/ 496263 h 496263"/>
              <a:gd name="connsiteX4" fmla="*/ 0 w 7946281"/>
              <a:gd name="connsiteY4" fmla="*/ 0 h 4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6281" h="496263">
                <a:moveTo>
                  <a:pt x="0" y="0"/>
                </a:moveTo>
                <a:lnTo>
                  <a:pt x="7946281" y="0"/>
                </a:lnTo>
                <a:lnTo>
                  <a:pt x="7946281" y="496263"/>
                </a:lnTo>
                <a:lnTo>
                  <a:pt x="0" y="4962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527" tIns="0" rIns="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6290514" y="277299"/>
            <a:ext cx="2397963" cy="1189335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en-US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রাণীক্ষেত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Shape 29"/>
          <p:cNvSpPr/>
          <p:nvPr/>
        </p:nvSpPr>
        <p:spPr>
          <a:xfrm rot="4396374">
            <a:off x="2254610" y="4036179"/>
            <a:ext cx="2785289" cy="1748095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3560765" y="4393182"/>
            <a:ext cx="57291" cy="5729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 31"/>
          <p:cNvSpPr/>
          <p:nvPr/>
        </p:nvSpPr>
        <p:spPr>
          <a:xfrm>
            <a:off x="450555" y="3783651"/>
            <a:ext cx="7798774" cy="420485"/>
          </a:xfrm>
          <a:custGeom>
            <a:avLst/>
            <a:gdLst>
              <a:gd name="connsiteX0" fmla="*/ 0 w 6697908"/>
              <a:gd name="connsiteY0" fmla="*/ 0 h 560647"/>
              <a:gd name="connsiteX1" fmla="*/ 6697908 w 6697908"/>
              <a:gd name="connsiteY1" fmla="*/ 0 h 560647"/>
              <a:gd name="connsiteX2" fmla="*/ 6697908 w 6697908"/>
              <a:gd name="connsiteY2" fmla="*/ 560647 h 560647"/>
              <a:gd name="connsiteX3" fmla="*/ 0 w 6697908"/>
              <a:gd name="connsiteY3" fmla="*/ 560647 h 560647"/>
              <a:gd name="connsiteX4" fmla="*/ 0 w 6697908"/>
              <a:gd name="connsiteY4" fmla="*/ 0 h 5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7908" h="560647">
                <a:moveTo>
                  <a:pt x="0" y="0"/>
                </a:moveTo>
                <a:lnTo>
                  <a:pt x="6697908" y="0"/>
                </a:lnTo>
                <a:lnTo>
                  <a:pt x="6697908" y="560647"/>
                </a:lnTo>
                <a:lnTo>
                  <a:pt x="0" y="560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b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33" name="Freeform 32"/>
          <p:cNvSpPr/>
          <p:nvPr/>
        </p:nvSpPr>
        <p:spPr>
          <a:xfrm>
            <a:off x="306724" y="4421827"/>
            <a:ext cx="8510381" cy="420485"/>
          </a:xfrm>
          <a:custGeom>
            <a:avLst/>
            <a:gdLst>
              <a:gd name="connsiteX0" fmla="*/ 0 w 11347175"/>
              <a:gd name="connsiteY0" fmla="*/ 0 h 560647"/>
              <a:gd name="connsiteX1" fmla="*/ 11347175 w 11347175"/>
              <a:gd name="connsiteY1" fmla="*/ 0 h 560647"/>
              <a:gd name="connsiteX2" fmla="*/ 11347175 w 11347175"/>
              <a:gd name="connsiteY2" fmla="*/ 560647 h 560647"/>
              <a:gd name="connsiteX3" fmla="*/ 0 w 11347175"/>
              <a:gd name="connsiteY3" fmla="*/ 560647 h 560647"/>
              <a:gd name="connsiteX4" fmla="*/ 0 w 11347175"/>
              <a:gd name="connsiteY4" fmla="*/ 0 h 5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7175" h="560647">
                <a:moveTo>
                  <a:pt x="0" y="0"/>
                </a:moveTo>
                <a:lnTo>
                  <a:pt x="11347175" y="0"/>
                </a:lnTo>
                <a:lnTo>
                  <a:pt x="11347175" y="560647"/>
                </a:lnTo>
                <a:lnTo>
                  <a:pt x="0" y="560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পালনহীন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ঠোঁটের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ফোস্কা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গুটিতে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sp>
        <p:nvSpPr>
          <p:cNvPr id="34" name="Freeform 33"/>
          <p:cNvSpPr/>
          <p:nvPr/>
        </p:nvSpPr>
        <p:spPr>
          <a:xfrm>
            <a:off x="3200213" y="5992381"/>
            <a:ext cx="2444701" cy="588302"/>
          </a:xfrm>
          <a:custGeom>
            <a:avLst/>
            <a:gdLst>
              <a:gd name="connsiteX0" fmla="*/ 0 w 3362370"/>
              <a:gd name="connsiteY0" fmla="*/ 0 h 560647"/>
              <a:gd name="connsiteX1" fmla="*/ 3362370 w 3362370"/>
              <a:gd name="connsiteY1" fmla="*/ 0 h 560647"/>
              <a:gd name="connsiteX2" fmla="*/ 3362370 w 3362370"/>
              <a:gd name="connsiteY2" fmla="*/ 560647 h 560647"/>
              <a:gd name="connsiteX3" fmla="*/ 0 w 3362370"/>
              <a:gd name="connsiteY3" fmla="*/ 560647 h 560647"/>
              <a:gd name="connsiteX4" fmla="*/ 0 w 3362370"/>
              <a:gd name="connsiteY4" fmla="*/ 0 h 5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70" h="560647">
                <a:moveTo>
                  <a:pt x="0" y="0"/>
                </a:moveTo>
                <a:lnTo>
                  <a:pt x="3362370" y="0"/>
                </a:lnTo>
                <a:lnTo>
                  <a:pt x="3362370" y="560647"/>
                </a:lnTo>
                <a:lnTo>
                  <a:pt x="0" y="560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dirty="0"/>
          </a:p>
        </p:txBody>
      </p:sp>
      <p:sp>
        <p:nvSpPr>
          <p:cNvPr id="35" name="Cloud Callout 34"/>
          <p:cNvSpPr/>
          <p:nvPr/>
        </p:nvSpPr>
        <p:spPr>
          <a:xfrm>
            <a:off x="6140614" y="4888706"/>
            <a:ext cx="2853486" cy="1866746"/>
          </a:xfrm>
          <a:prstGeom prst="cloudCallout">
            <a:avLst>
              <a:gd name="adj1" fmla="val -52746"/>
              <a:gd name="adj2" fmla="val -38032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বাচাতে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2513199" y="4547391"/>
            <a:ext cx="5656823" cy="764331"/>
          </a:xfrm>
          <a:prstGeom prst="wedgeRoundRectCallout">
            <a:avLst>
              <a:gd name="adj1" fmla="val -36835"/>
              <a:gd name="adj2" fmla="val -923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323880" y="163130"/>
            <a:ext cx="2765173" cy="7931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4" y="4910226"/>
            <a:ext cx="2639653" cy="175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11111" r="5470" b="3334"/>
          <a:stretch/>
        </p:blipFill>
        <p:spPr>
          <a:xfrm>
            <a:off x="278336" y="2548548"/>
            <a:ext cx="8820120" cy="439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4" y="135806"/>
            <a:ext cx="8570669" cy="40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7" grpId="0"/>
      <p:bldP spid="27" grpId="1"/>
      <p:bldP spid="19" grpId="0" animBg="1"/>
      <p:bldP spid="19" grpId="1" animBg="1"/>
      <p:bldP spid="32" grpId="0"/>
      <p:bldP spid="33" grpId="0"/>
      <p:bldP spid="34" grpId="0"/>
      <p:bldP spid="34" grpId="1"/>
      <p:bldP spid="35" grpId="0" animBg="1"/>
      <p:bldP spid="37" grpId="0" animBg="1"/>
      <p:bldP spid="37" grpId="1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471</Words>
  <Application>Microsoft Office PowerPoint</Application>
  <PresentationFormat>On-screen Show (4:3)</PresentationFormat>
  <Paragraphs>166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Rafiqul Bari</cp:lastModifiedBy>
  <cp:revision>122</cp:revision>
  <dcterms:created xsi:type="dcterms:W3CDTF">2017-06-11T06:49:35Z</dcterms:created>
  <dcterms:modified xsi:type="dcterms:W3CDTF">2017-07-27T02:45:08Z</dcterms:modified>
</cp:coreProperties>
</file>